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16"/>
  </p:notesMasterIdLst>
  <p:handoutMasterIdLst>
    <p:handoutMasterId r:id="rId17"/>
  </p:handoutMasterIdLst>
  <p:sldIdLst>
    <p:sldId id="437" r:id="rId5"/>
    <p:sldId id="344" r:id="rId6"/>
    <p:sldId id="364" r:id="rId7"/>
    <p:sldId id="2134803538" r:id="rId8"/>
    <p:sldId id="2134803533" r:id="rId9"/>
    <p:sldId id="2134803536" r:id="rId10"/>
    <p:sldId id="2134803535" r:id="rId11"/>
    <p:sldId id="2134803537" r:id="rId12"/>
    <p:sldId id="2134803534" r:id="rId13"/>
    <p:sldId id="2134803539" r:id="rId14"/>
    <p:sldId id="379" r:id="rId15"/>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EE3A1"/>
    <a:srgbClr val="FFF1D0"/>
    <a:srgbClr val="FECE59"/>
    <a:srgbClr val="0F46A7"/>
    <a:srgbClr val="970A82"/>
    <a:srgbClr val="FF3399"/>
    <a:srgbClr val="FF0000"/>
    <a:srgbClr val="FFFFFF"/>
    <a:srgbClr val="FFF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6BC85-2F90-40E9-6229-4AA36C281F62}" v="2" dt="2020-09-04T09:59:07.244"/>
    <p1510:client id="{F5526E43-792E-4C16-863B-C7A363FEFE23}" v="25" dt="2020-08-07T07:44:10.387"/>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69" autoAdjust="0"/>
    <p:restoredTop sz="90185" autoAdjust="0"/>
  </p:normalViewPr>
  <p:slideViewPr>
    <p:cSldViewPr snapToGrid="0" showGuides="1">
      <p:cViewPr varScale="1">
        <p:scale>
          <a:sx n="98" d="100"/>
          <a:sy n="98" d="100"/>
        </p:scale>
        <p:origin x="102" y="108"/>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nsel, Sarah" userId="cb332e4b-6a6a-4ba7-a965-645867ff4a25" providerId="ADAL" clId="{F5526E43-792E-4C16-863B-C7A363FEFE23}"/>
    <pc:docChg chg="custSel delSld modSld modMainMaster">
      <pc:chgData name="Honsel, Sarah" userId="cb332e4b-6a6a-4ba7-a965-645867ff4a25" providerId="ADAL" clId="{F5526E43-792E-4C16-863B-C7A363FEFE23}" dt="2020-08-07T07:46:38.312" v="77" actId="2696"/>
      <pc:docMkLst>
        <pc:docMk/>
      </pc:docMkLst>
      <pc:sldChg chg="addSp delSp modSp">
        <pc:chgData name="Honsel, Sarah" userId="cb332e4b-6a6a-4ba7-a965-645867ff4a25" providerId="ADAL" clId="{F5526E43-792E-4C16-863B-C7A363FEFE23}" dt="2020-08-07T07:44:03.061" v="74" actId="1036"/>
        <pc:sldMkLst>
          <pc:docMk/>
          <pc:sldMk cId="4154867534" sldId="379"/>
        </pc:sldMkLst>
        <pc:spChg chg="add del mod">
          <ac:chgData name="Honsel, Sarah" userId="cb332e4b-6a6a-4ba7-a965-645867ff4a25" providerId="ADAL" clId="{F5526E43-792E-4C16-863B-C7A363FEFE23}" dt="2020-08-07T07:43:52.652" v="72" actId="931"/>
          <ac:spMkLst>
            <pc:docMk/>
            <pc:sldMk cId="4154867534" sldId="379"/>
            <ac:spMk id="6" creationId="{A122347F-3FB6-4D6B-8D60-0C90523E8249}"/>
          </ac:spMkLst>
        </pc:spChg>
        <pc:picChg chg="del">
          <ac:chgData name="Honsel, Sarah" userId="cb332e4b-6a6a-4ba7-a965-645867ff4a25" providerId="ADAL" clId="{F5526E43-792E-4C16-863B-C7A363FEFE23}" dt="2020-08-07T07:43:48.690" v="71" actId="478"/>
          <ac:picMkLst>
            <pc:docMk/>
            <pc:sldMk cId="4154867534" sldId="379"/>
            <ac:picMk id="5" creationId="{A471E466-0033-432F-BB34-9E5F910B4F75}"/>
          </ac:picMkLst>
        </pc:picChg>
        <pc:picChg chg="add mod">
          <ac:chgData name="Honsel, Sarah" userId="cb332e4b-6a6a-4ba7-a965-645867ff4a25" providerId="ADAL" clId="{F5526E43-792E-4C16-863B-C7A363FEFE23}" dt="2020-08-07T07:44:03.061" v="74" actId="1036"/>
          <ac:picMkLst>
            <pc:docMk/>
            <pc:sldMk cId="4154867534" sldId="379"/>
            <ac:picMk id="8" creationId="{ECA1C419-B24D-4FA4-872E-51575641CEA2}"/>
          </ac:picMkLst>
        </pc:picChg>
      </pc:sldChg>
      <pc:sldChg chg="addSp delSp modSp">
        <pc:chgData name="Honsel, Sarah" userId="cb332e4b-6a6a-4ba7-a965-645867ff4a25" providerId="ADAL" clId="{F5526E43-792E-4C16-863B-C7A363FEFE23}" dt="2020-08-07T07:43:43.742" v="70" actId="931"/>
        <pc:sldMkLst>
          <pc:docMk/>
          <pc:sldMk cId="2468716513" sldId="380"/>
        </pc:sldMkLst>
        <pc:spChg chg="add del mod">
          <ac:chgData name="Honsel, Sarah" userId="cb332e4b-6a6a-4ba7-a965-645867ff4a25" providerId="ADAL" clId="{F5526E43-792E-4C16-863B-C7A363FEFE23}" dt="2020-08-07T07:43:43.742" v="70" actId="931"/>
          <ac:spMkLst>
            <pc:docMk/>
            <pc:sldMk cId="2468716513" sldId="380"/>
            <ac:spMk id="6" creationId="{9AE0A976-AFB4-4762-8E31-87420114C91C}"/>
          </ac:spMkLst>
        </pc:spChg>
        <pc:picChg chg="del">
          <ac:chgData name="Honsel, Sarah" userId="cb332e4b-6a6a-4ba7-a965-645867ff4a25" providerId="ADAL" clId="{F5526E43-792E-4C16-863B-C7A363FEFE23}" dt="2020-08-07T07:43:39.687" v="69" actId="478"/>
          <ac:picMkLst>
            <pc:docMk/>
            <pc:sldMk cId="2468716513" sldId="380"/>
            <ac:picMk id="5" creationId="{89AF4758-5260-445B-BED0-D4C12559A988}"/>
          </ac:picMkLst>
        </pc:picChg>
        <pc:picChg chg="add mod">
          <ac:chgData name="Honsel, Sarah" userId="cb332e4b-6a6a-4ba7-a965-645867ff4a25" providerId="ADAL" clId="{F5526E43-792E-4C16-863B-C7A363FEFE23}" dt="2020-08-07T07:43:43.742" v="70" actId="931"/>
          <ac:picMkLst>
            <pc:docMk/>
            <pc:sldMk cId="2468716513" sldId="380"/>
            <ac:picMk id="8" creationId="{90871917-8E6B-4C87-A142-D6F745A1D64A}"/>
          </ac:picMkLst>
        </pc:picChg>
      </pc:sldChg>
      <pc:sldChg chg="del">
        <pc:chgData name="Honsel, Sarah" userId="cb332e4b-6a6a-4ba7-a965-645867ff4a25" providerId="ADAL" clId="{F5526E43-792E-4C16-863B-C7A363FEFE23}" dt="2020-08-07T07:46:38.312" v="77" actId="2696"/>
        <pc:sldMkLst>
          <pc:docMk/>
          <pc:sldMk cId="3886438963" sldId="382"/>
        </pc:sldMkLst>
      </pc:sldChg>
      <pc:sldChg chg="addSp delSp modSp">
        <pc:chgData name="Honsel, Sarah" userId="cb332e4b-6a6a-4ba7-a965-645867ff4a25" providerId="ADAL" clId="{F5526E43-792E-4C16-863B-C7A363FEFE23}" dt="2020-08-07T07:44:10.387" v="76" actId="931"/>
        <pc:sldMkLst>
          <pc:docMk/>
          <pc:sldMk cId="3324205101" sldId="394"/>
        </pc:sldMkLst>
        <pc:spChg chg="add del mod">
          <ac:chgData name="Honsel, Sarah" userId="cb332e4b-6a6a-4ba7-a965-645867ff4a25" providerId="ADAL" clId="{F5526E43-792E-4C16-863B-C7A363FEFE23}" dt="2020-08-07T07:44:10.387" v="76" actId="931"/>
          <ac:spMkLst>
            <pc:docMk/>
            <pc:sldMk cId="3324205101" sldId="394"/>
            <ac:spMk id="4" creationId="{D9FA4A28-8B4C-44C9-8DE9-9ED6FCE5BED7}"/>
          </ac:spMkLst>
        </pc:spChg>
        <pc:picChg chg="del">
          <ac:chgData name="Honsel, Sarah" userId="cb332e4b-6a6a-4ba7-a965-645867ff4a25" providerId="ADAL" clId="{F5526E43-792E-4C16-863B-C7A363FEFE23}" dt="2020-08-07T07:44:07.049" v="75" actId="478"/>
          <ac:picMkLst>
            <pc:docMk/>
            <pc:sldMk cId="3324205101" sldId="394"/>
            <ac:picMk id="3" creationId="{0062027E-6E45-437B-91F6-5D6A8C627416}"/>
          </ac:picMkLst>
        </pc:picChg>
        <pc:picChg chg="add mod">
          <ac:chgData name="Honsel, Sarah" userId="cb332e4b-6a6a-4ba7-a965-645867ff4a25" providerId="ADAL" clId="{F5526E43-792E-4C16-863B-C7A363FEFE23}" dt="2020-08-07T07:44:10.387" v="76" actId="931"/>
          <ac:picMkLst>
            <pc:docMk/>
            <pc:sldMk cId="3324205101" sldId="394"/>
            <ac:picMk id="6" creationId="{BAAEB8C1-9441-4F57-B409-960DC542DCC7}"/>
          </ac:picMkLst>
        </pc:picChg>
      </pc:sldChg>
      <pc:sldChg chg="addSp delSp modSp">
        <pc:chgData name="Honsel, Sarah" userId="cb332e4b-6a6a-4ba7-a965-645867ff4a25" providerId="ADAL" clId="{F5526E43-792E-4C16-863B-C7A363FEFE23}" dt="2020-08-07T07:43:26.205" v="68" actId="1036"/>
        <pc:sldMkLst>
          <pc:docMk/>
          <pc:sldMk cId="1515423877" sldId="430"/>
        </pc:sldMkLst>
        <pc:spChg chg="add del mod">
          <ac:chgData name="Honsel, Sarah" userId="cb332e4b-6a6a-4ba7-a965-645867ff4a25" providerId="ADAL" clId="{F5526E43-792E-4C16-863B-C7A363FEFE23}" dt="2020-08-07T07:43:23.751" v="67" actId="931"/>
          <ac:spMkLst>
            <pc:docMk/>
            <pc:sldMk cId="1515423877" sldId="430"/>
            <ac:spMk id="4" creationId="{299C7B8F-F78B-45F9-9479-C5D2A0CE0B04}"/>
          </ac:spMkLst>
        </pc:spChg>
        <pc:picChg chg="add mod">
          <ac:chgData name="Honsel, Sarah" userId="cb332e4b-6a6a-4ba7-a965-645867ff4a25" providerId="ADAL" clId="{F5526E43-792E-4C16-863B-C7A363FEFE23}" dt="2020-08-07T07:43:26.205" v="68" actId="1036"/>
          <ac:picMkLst>
            <pc:docMk/>
            <pc:sldMk cId="1515423877" sldId="430"/>
            <ac:picMk id="6" creationId="{BCEB96CB-A29E-447C-B608-400A839D8BEB}"/>
          </ac:picMkLst>
        </pc:picChg>
        <pc:picChg chg="del">
          <ac:chgData name="Honsel, Sarah" userId="cb332e4b-6a6a-4ba7-a965-645867ff4a25" providerId="ADAL" clId="{F5526E43-792E-4C16-863B-C7A363FEFE23}" dt="2020-08-07T07:43:19.463" v="66" actId="478"/>
          <ac:picMkLst>
            <pc:docMk/>
            <pc:sldMk cId="1515423877" sldId="430"/>
            <ac:picMk id="7" creationId="{23A0E025-5D58-423A-BD2C-030190B1E4B1}"/>
          </ac:picMkLst>
        </pc:picChg>
      </pc:sldChg>
      <pc:sldChg chg="addSp delSp modSp">
        <pc:chgData name="Honsel, Sarah" userId="cb332e4b-6a6a-4ba7-a965-645867ff4a25" providerId="ADAL" clId="{F5526E43-792E-4C16-863B-C7A363FEFE23}" dt="2020-08-07T07:43:06.388" v="61" actId="20577"/>
        <pc:sldMkLst>
          <pc:docMk/>
          <pc:sldMk cId="1819205958" sldId="433"/>
        </pc:sldMkLst>
        <pc:spChg chg="add del mod">
          <ac:chgData name="Honsel, Sarah" userId="cb332e4b-6a6a-4ba7-a965-645867ff4a25" providerId="ADAL" clId="{F5526E43-792E-4C16-863B-C7A363FEFE23}" dt="2020-08-07T07:42:43.652" v="55" actId="931"/>
          <ac:spMkLst>
            <pc:docMk/>
            <pc:sldMk cId="1819205958" sldId="433"/>
            <ac:spMk id="3" creationId="{74F285BC-7F08-47B4-9B6A-F9B9052C1777}"/>
          </ac:spMkLst>
        </pc:spChg>
        <pc:spChg chg="mod">
          <ac:chgData name="Honsel, Sarah" userId="cb332e4b-6a6a-4ba7-a965-645867ff4a25" providerId="ADAL" clId="{F5526E43-792E-4C16-863B-C7A363FEFE23}" dt="2020-08-07T07:43:06.388" v="61" actId="20577"/>
          <ac:spMkLst>
            <pc:docMk/>
            <pc:sldMk cId="1819205958" sldId="433"/>
            <ac:spMk id="4" creationId="{00000000-0000-0000-0000-000000000000}"/>
          </ac:spMkLst>
        </pc:spChg>
        <pc:picChg chg="add mod">
          <ac:chgData name="Honsel, Sarah" userId="cb332e4b-6a6a-4ba7-a965-645867ff4a25" providerId="ADAL" clId="{F5526E43-792E-4C16-863B-C7A363FEFE23}" dt="2020-08-07T07:42:43.652" v="55" actId="931"/>
          <ac:picMkLst>
            <pc:docMk/>
            <pc:sldMk cId="1819205958" sldId="433"/>
            <ac:picMk id="6" creationId="{8BF8F2B0-41A9-4460-B9E3-88D54FFF81B2}"/>
          </ac:picMkLst>
        </pc:picChg>
        <pc:picChg chg="del">
          <ac:chgData name="Honsel, Sarah" userId="cb332e4b-6a6a-4ba7-a965-645867ff4a25" providerId="ADAL" clId="{F5526E43-792E-4C16-863B-C7A363FEFE23}" dt="2020-08-07T07:42:38.620" v="54" actId="478"/>
          <ac:picMkLst>
            <pc:docMk/>
            <pc:sldMk cId="1819205958" sldId="433"/>
            <ac:picMk id="9" creationId="{9AC3D438-9B96-44B8-B945-1E478C15EE6E}"/>
          </ac:picMkLst>
        </pc:picChg>
      </pc:sldChg>
      <pc:sldChg chg="addSp delSp modSp">
        <pc:chgData name="Honsel, Sarah" userId="cb332e4b-6a6a-4ba7-a965-645867ff4a25" providerId="ADAL" clId="{F5526E43-792E-4C16-863B-C7A363FEFE23}" dt="2020-08-07T07:43:10.703" v="65" actId="20577"/>
        <pc:sldMkLst>
          <pc:docMk/>
          <pc:sldMk cId="1786748081" sldId="434"/>
        </pc:sldMkLst>
        <pc:spChg chg="add del mod">
          <ac:chgData name="Honsel, Sarah" userId="cb332e4b-6a6a-4ba7-a965-645867ff4a25" providerId="ADAL" clId="{F5526E43-792E-4C16-863B-C7A363FEFE23}" dt="2020-08-07T07:42:54.520" v="57" actId="931"/>
          <ac:spMkLst>
            <pc:docMk/>
            <pc:sldMk cId="1786748081" sldId="434"/>
            <ac:spMk id="3" creationId="{C1242ACC-6242-4DA7-8223-B154387CD2B6}"/>
          </ac:spMkLst>
        </pc:spChg>
        <pc:spChg chg="mod">
          <ac:chgData name="Honsel, Sarah" userId="cb332e4b-6a6a-4ba7-a965-645867ff4a25" providerId="ADAL" clId="{F5526E43-792E-4C16-863B-C7A363FEFE23}" dt="2020-08-07T07:43:10.703" v="65" actId="20577"/>
          <ac:spMkLst>
            <pc:docMk/>
            <pc:sldMk cId="1786748081" sldId="434"/>
            <ac:spMk id="16" creationId="{00000000-0000-0000-0000-000000000000}"/>
          </ac:spMkLst>
        </pc:spChg>
        <pc:picChg chg="add mod">
          <ac:chgData name="Honsel, Sarah" userId="cb332e4b-6a6a-4ba7-a965-645867ff4a25" providerId="ADAL" clId="{F5526E43-792E-4C16-863B-C7A363FEFE23}" dt="2020-08-07T07:42:54.520" v="57" actId="931"/>
          <ac:picMkLst>
            <pc:docMk/>
            <pc:sldMk cId="1786748081" sldId="434"/>
            <ac:picMk id="6" creationId="{E254B07B-5105-42D6-A3C5-79821822C443}"/>
          </ac:picMkLst>
        </pc:picChg>
        <pc:picChg chg="del">
          <ac:chgData name="Honsel, Sarah" userId="cb332e4b-6a6a-4ba7-a965-645867ff4a25" providerId="ADAL" clId="{F5526E43-792E-4C16-863B-C7A363FEFE23}" dt="2020-08-07T07:42:49.674" v="56" actId="478"/>
          <ac:picMkLst>
            <pc:docMk/>
            <pc:sldMk cId="1786748081" sldId="434"/>
            <ac:picMk id="8" creationId="{174BA031-2B3A-4DE7-B0C0-29889A57A294}"/>
          </ac:picMkLst>
        </pc:picChg>
      </pc:sldChg>
      <pc:sldChg chg="addSp delSp modSp">
        <pc:chgData name="Honsel, Sarah" userId="cb332e4b-6a6a-4ba7-a965-645867ff4a25" providerId="ADAL" clId="{F5526E43-792E-4C16-863B-C7A363FEFE23}" dt="2020-08-07T07:42:30.378" v="53" actId="166"/>
        <pc:sldMkLst>
          <pc:docMk/>
          <pc:sldMk cId="4154287917" sldId="437"/>
        </pc:sldMkLst>
        <pc:spChg chg="add del mod">
          <ac:chgData name="Honsel, Sarah" userId="cb332e4b-6a6a-4ba7-a965-645867ff4a25" providerId="ADAL" clId="{F5526E43-792E-4C16-863B-C7A363FEFE23}" dt="2020-08-07T07:42:22.908" v="52" actId="931"/>
          <ac:spMkLst>
            <pc:docMk/>
            <pc:sldMk cId="4154287917" sldId="437"/>
            <ac:spMk id="4" creationId="{FEAD51A2-CABD-4FB6-A920-141E0376A868}"/>
          </ac:spMkLst>
        </pc:spChg>
        <pc:spChg chg="mod">
          <ac:chgData name="Honsel, Sarah" userId="cb332e4b-6a6a-4ba7-a965-645867ff4a25" providerId="ADAL" clId="{F5526E43-792E-4C16-863B-C7A363FEFE23}" dt="2020-08-07T07:39:28.071" v="15" actId="20577"/>
          <ac:spMkLst>
            <pc:docMk/>
            <pc:sldMk cId="4154287917" sldId="437"/>
            <ac:spMk id="8" creationId="{00000000-0000-0000-0000-000000000000}"/>
          </ac:spMkLst>
        </pc:spChg>
        <pc:spChg chg="mod">
          <ac:chgData name="Honsel, Sarah" userId="cb332e4b-6a6a-4ba7-a965-645867ff4a25" providerId="ADAL" clId="{F5526E43-792E-4C16-863B-C7A363FEFE23}" dt="2020-08-07T07:39:31.134" v="19" actId="20577"/>
          <ac:spMkLst>
            <pc:docMk/>
            <pc:sldMk cId="4154287917" sldId="437"/>
            <ac:spMk id="35" creationId="{00000000-0000-0000-0000-000000000000}"/>
          </ac:spMkLst>
        </pc:spChg>
        <pc:grpChg chg="ord">
          <ac:chgData name="Honsel, Sarah" userId="cb332e4b-6a6a-4ba7-a965-645867ff4a25" providerId="ADAL" clId="{F5526E43-792E-4C16-863B-C7A363FEFE23}" dt="2020-08-07T07:42:30.378" v="53" actId="166"/>
          <ac:grpSpMkLst>
            <pc:docMk/>
            <pc:sldMk cId="4154287917" sldId="437"/>
            <ac:grpSpMk id="3" creationId="{00000000-0000-0000-0000-000000000000}"/>
          </ac:grpSpMkLst>
        </pc:grpChg>
        <pc:picChg chg="del mod">
          <ac:chgData name="Honsel, Sarah" userId="cb332e4b-6a6a-4ba7-a965-645867ff4a25" providerId="ADAL" clId="{F5526E43-792E-4C16-863B-C7A363FEFE23}" dt="2020-08-07T07:42:18.203" v="51" actId="478"/>
          <ac:picMkLst>
            <pc:docMk/>
            <pc:sldMk cId="4154287917" sldId="437"/>
            <ac:picMk id="6" creationId="{E4E214A8-23A3-4BDD-817C-EE123F92AA2E}"/>
          </ac:picMkLst>
        </pc:picChg>
        <pc:picChg chg="add mod">
          <ac:chgData name="Honsel, Sarah" userId="cb332e4b-6a6a-4ba7-a965-645867ff4a25" providerId="ADAL" clId="{F5526E43-792E-4C16-863B-C7A363FEFE23}" dt="2020-08-07T07:42:22.908" v="52" actId="931"/>
          <ac:picMkLst>
            <pc:docMk/>
            <pc:sldMk cId="4154287917" sldId="437"/>
            <ac:picMk id="7" creationId="{9DD83C4A-17E5-4F2D-92CB-A5BF7A3D0BA0}"/>
          </ac:picMkLst>
        </pc:picChg>
      </pc:sldChg>
      <pc:sldMasterChg chg="modSp modSldLayout">
        <pc:chgData name="Honsel, Sarah" userId="cb332e4b-6a6a-4ba7-a965-645867ff4a25" providerId="ADAL" clId="{F5526E43-792E-4C16-863B-C7A363FEFE23}" dt="2020-08-07T07:41:07.529" v="47" actId="20577"/>
        <pc:sldMasterMkLst>
          <pc:docMk/>
          <pc:sldMasterMk cId="3408294523" sldId="2147483733"/>
        </pc:sldMasterMkLst>
        <pc:spChg chg="mod">
          <ac:chgData name="Honsel, Sarah" userId="cb332e4b-6a6a-4ba7-a965-645867ff4a25" providerId="ADAL" clId="{F5526E43-792E-4C16-863B-C7A363FEFE23}" dt="2020-08-07T07:40:32.093" v="39" actId="6549"/>
          <ac:spMkLst>
            <pc:docMk/>
            <pc:sldMasterMk cId="3408294523" sldId="2147483733"/>
            <ac:spMk id="10" creationId="{00000000-0000-0000-0000-000000000000}"/>
          </ac:spMkLst>
        </pc:spChg>
        <pc:sldLayoutChg chg="modSp">
          <pc:chgData name="Honsel, Sarah" userId="cb332e4b-6a6a-4ba7-a965-645867ff4a25" providerId="ADAL" clId="{F5526E43-792E-4C16-863B-C7A363FEFE23}" dt="2020-08-07T07:41:01.668" v="43" actId="20577"/>
          <pc:sldLayoutMkLst>
            <pc:docMk/>
            <pc:sldMasterMk cId="3408294523" sldId="2147483733"/>
            <pc:sldLayoutMk cId="451925193" sldId="2147483754"/>
          </pc:sldLayoutMkLst>
          <pc:spChg chg="mod">
            <ac:chgData name="Honsel, Sarah" userId="cb332e4b-6a6a-4ba7-a965-645867ff4a25" providerId="ADAL" clId="{F5526E43-792E-4C16-863B-C7A363FEFE23}" dt="2020-08-07T07:41:01.668" v="43" actId="20577"/>
            <ac:spMkLst>
              <pc:docMk/>
              <pc:sldMasterMk cId="3408294523" sldId="2147483733"/>
              <pc:sldLayoutMk cId="451925193" sldId="2147483754"/>
              <ac:spMk id="25" creationId="{00000000-0000-0000-0000-000000000000}"/>
            </ac:spMkLst>
          </pc:spChg>
        </pc:sldLayoutChg>
        <pc:sldLayoutChg chg="modSp">
          <pc:chgData name="Honsel, Sarah" userId="cb332e4b-6a6a-4ba7-a965-645867ff4a25" providerId="ADAL" clId="{F5526E43-792E-4C16-863B-C7A363FEFE23}" dt="2020-08-07T07:41:07.529" v="47" actId="20577"/>
          <pc:sldLayoutMkLst>
            <pc:docMk/>
            <pc:sldMasterMk cId="3408294523" sldId="2147483733"/>
            <pc:sldLayoutMk cId="1911862759" sldId="2147483755"/>
          </pc:sldLayoutMkLst>
          <pc:spChg chg="mod">
            <ac:chgData name="Honsel, Sarah" userId="cb332e4b-6a6a-4ba7-a965-645867ff4a25" providerId="ADAL" clId="{F5526E43-792E-4C16-863B-C7A363FEFE23}" dt="2020-08-07T07:41:07.529" v="47" actId="20577"/>
            <ac:spMkLst>
              <pc:docMk/>
              <pc:sldMasterMk cId="3408294523" sldId="2147483733"/>
              <pc:sldLayoutMk cId="1911862759" sldId="2147483755"/>
              <ac:spMk id="26" creationId="{00000000-0000-0000-0000-000000000000}"/>
            </ac:spMkLst>
          </pc:spChg>
        </pc:sldLayoutChg>
        <pc:sldLayoutChg chg="modSp">
          <pc:chgData name="Honsel, Sarah" userId="cb332e4b-6a6a-4ba7-a965-645867ff4a25" providerId="ADAL" clId="{F5526E43-792E-4C16-863B-C7A363FEFE23}" dt="2020-08-07T07:39:53.669" v="23" actId="20577"/>
          <pc:sldLayoutMkLst>
            <pc:docMk/>
            <pc:sldMasterMk cId="3408294523" sldId="2147483733"/>
            <pc:sldLayoutMk cId="2452717617" sldId="2147483772"/>
          </pc:sldLayoutMkLst>
          <pc:spChg chg="mod">
            <ac:chgData name="Honsel, Sarah" userId="cb332e4b-6a6a-4ba7-a965-645867ff4a25" providerId="ADAL" clId="{F5526E43-792E-4C16-863B-C7A363FEFE23}" dt="2020-08-07T07:39:53.669" v="23" actId="20577"/>
            <ac:spMkLst>
              <pc:docMk/>
              <pc:sldMasterMk cId="3408294523" sldId="2147483733"/>
              <pc:sldLayoutMk cId="2452717617" sldId="2147483772"/>
              <ac:spMk id="19" creationId="{00000000-0000-0000-0000-000000000000}"/>
            </ac:spMkLst>
          </pc:spChg>
        </pc:sldLayoutChg>
        <pc:sldLayoutChg chg="modSp">
          <pc:chgData name="Honsel, Sarah" userId="cb332e4b-6a6a-4ba7-a965-645867ff4a25" providerId="ADAL" clId="{F5526E43-792E-4C16-863B-C7A363FEFE23}" dt="2020-08-07T07:40:03.256" v="31" actId="20577"/>
          <pc:sldLayoutMkLst>
            <pc:docMk/>
            <pc:sldMasterMk cId="3408294523" sldId="2147483733"/>
            <pc:sldLayoutMk cId="1982410628" sldId="2147483773"/>
          </pc:sldLayoutMkLst>
          <pc:spChg chg="mod">
            <ac:chgData name="Honsel, Sarah" userId="cb332e4b-6a6a-4ba7-a965-645867ff4a25" providerId="ADAL" clId="{F5526E43-792E-4C16-863B-C7A363FEFE23}" dt="2020-08-07T07:40:03.256" v="31" actId="20577"/>
            <ac:spMkLst>
              <pc:docMk/>
              <pc:sldMasterMk cId="3408294523" sldId="2147483733"/>
              <pc:sldLayoutMk cId="1982410628" sldId="2147483773"/>
              <ac:spMk id="6" creationId="{00000000-0000-0000-0000-000000000000}"/>
            </ac:spMkLst>
          </pc:spChg>
        </pc:sldLayoutChg>
        <pc:sldLayoutChg chg="modSp">
          <pc:chgData name="Honsel, Sarah" userId="cb332e4b-6a6a-4ba7-a965-645867ff4a25" providerId="ADAL" clId="{F5526E43-792E-4C16-863B-C7A363FEFE23}" dt="2020-08-07T07:40:07.445" v="35" actId="20577"/>
          <pc:sldLayoutMkLst>
            <pc:docMk/>
            <pc:sldMasterMk cId="3408294523" sldId="2147483733"/>
            <pc:sldLayoutMk cId="3048046299" sldId="2147483775"/>
          </pc:sldLayoutMkLst>
          <pc:spChg chg="mod">
            <ac:chgData name="Honsel, Sarah" userId="cb332e4b-6a6a-4ba7-a965-645867ff4a25" providerId="ADAL" clId="{F5526E43-792E-4C16-863B-C7A363FEFE23}" dt="2020-08-07T07:40:07.445" v="35" actId="20577"/>
            <ac:spMkLst>
              <pc:docMk/>
              <pc:sldMasterMk cId="3408294523" sldId="2147483733"/>
              <pc:sldLayoutMk cId="3048046299" sldId="2147483775"/>
              <ac:spMk id="6" creationId="{00000000-0000-0000-0000-000000000000}"/>
            </ac:spMkLst>
          </pc:spChg>
        </pc:sldLayoutChg>
        <pc:sldLayoutChg chg="modSp">
          <pc:chgData name="Honsel, Sarah" userId="cb332e4b-6a6a-4ba7-a965-645867ff4a25" providerId="ADAL" clId="{F5526E43-792E-4C16-863B-C7A363FEFE23}" dt="2020-08-07T07:39:57.953" v="27" actId="20577"/>
          <pc:sldLayoutMkLst>
            <pc:docMk/>
            <pc:sldMasterMk cId="3408294523" sldId="2147483733"/>
            <pc:sldLayoutMk cId="3018874800" sldId="2147483776"/>
          </pc:sldLayoutMkLst>
          <pc:spChg chg="mod">
            <ac:chgData name="Honsel, Sarah" userId="cb332e4b-6a6a-4ba7-a965-645867ff4a25" providerId="ADAL" clId="{F5526E43-792E-4C16-863B-C7A363FEFE23}" dt="2020-08-07T07:39:57.953" v="27" actId="20577"/>
            <ac:spMkLst>
              <pc:docMk/>
              <pc:sldMasterMk cId="3408294523" sldId="2147483733"/>
              <pc:sldLayoutMk cId="3018874800" sldId="2147483776"/>
              <ac:spMk id="19" creationId="{00000000-0000-0000-0000-000000000000}"/>
            </ac:spMkLst>
          </pc:spChg>
        </pc:sldLayoutChg>
      </pc:sldMasterChg>
    </pc:docChg>
  </pc:docChgLst>
  <pc:docChgLst>
    <pc:chgData name="Honsel, Sarah" userId="cb332e4b-6a6a-4ba7-a965-645867ff4a25" providerId="ADAL" clId="{D4165643-C9B1-425F-8A33-4647199716DC}"/>
    <pc:docChg chg="custSel addSld modSld modMainMaster">
      <pc:chgData name="Honsel, Sarah" userId="cb332e4b-6a6a-4ba7-a965-645867ff4a25" providerId="ADAL" clId="{D4165643-C9B1-425F-8A33-4647199716DC}" dt="2019-07-22T09:49:29.603" v="135" actId="20577"/>
      <pc:docMkLst>
        <pc:docMk/>
      </pc:docMkLst>
      <pc:sldChg chg="modSp">
        <pc:chgData name="Honsel, Sarah" userId="cb332e4b-6a6a-4ba7-a965-645867ff4a25" providerId="ADAL" clId="{D4165643-C9B1-425F-8A33-4647199716DC}" dt="2019-07-22T09:34:38.533" v="1" actId="20577"/>
        <pc:sldMkLst>
          <pc:docMk/>
          <pc:sldMk cId="1819205958" sldId="433"/>
        </pc:sldMkLst>
        <pc:spChg chg="mod">
          <ac:chgData name="Honsel, Sarah" userId="cb332e4b-6a6a-4ba7-a965-645867ff4a25" providerId="ADAL" clId="{D4165643-C9B1-425F-8A33-4647199716DC}" dt="2019-07-22T09:34:38.533" v="1" actId="20577"/>
          <ac:spMkLst>
            <pc:docMk/>
            <pc:sldMk cId="1819205958" sldId="433"/>
            <ac:spMk id="4" creationId="{00000000-0000-0000-0000-000000000000}"/>
          </ac:spMkLst>
        </pc:spChg>
      </pc:sldChg>
      <pc:sldChg chg="modSp">
        <pc:chgData name="Honsel, Sarah" userId="cb332e4b-6a6a-4ba7-a965-645867ff4a25" providerId="ADAL" clId="{D4165643-C9B1-425F-8A33-4647199716DC}" dt="2019-07-22T09:34:42.636" v="3" actId="20577"/>
        <pc:sldMkLst>
          <pc:docMk/>
          <pc:sldMk cId="1786748081" sldId="434"/>
        </pc:sldMkLst>
        <pc:spChg chg="mod">
          <ac:chgData name="Honsel, Sarah" userId="cb332e4b-6a6a-4ba7-a965-645867ff4a25" providerId="ADAL" clId="{D4165643-C9B1-425F-8A33-4647199716DC}" dt="2019-07-22T09:34:42.636" v="3" actId="20577"/>
          <ac:spMkLst>
            <pc:docMk/>
            <pc:sldMk cId="1786748081" sldId="434"/>
            <ac:spMk id="16" creationId="{00000000-0000-0000-0000-000000000000}"/>
          </ac:spMkLst>
        </pc:spChg>
      </pc:sldChg>
      <pc:sldChg chg="modSp">
        <pc:chgData name="Honsel, Sarah" userId="cb332e4b-6a6a-4ba7-a965-645867ff4a25" providerId="ADAL" clId="{D4165643-C9B1-425F-8A33-4647199716DC}" dt="2019-07-22T09:49:29.603" v="135" actId="20577"/>
        <pc:sldMkLst>
          <pc:docMk/>
          <pc:sldMk cId="4154287917" sldId="437"/>
        </pc:sldMkLst>
        <pc:spChg chg="mod">
          <ac:chgData name="Honsel, Sarah" userId="cb332e4b-6a6a-4ba7-a965-645867ff4a25" providerId="ADAL" clId="{D4165643-C9B1-425F-8A33-4647199716DC}" dt="2019-07-22T09:49:29.603" v="135" actId="20577"/>
          <ac:spMkLst>
            <pc:docMk/>
            <pc:sldMk cId="4154287917" sldId="437"/>
            <ac:spMk id="8" creationId="{00000000-0000-0000-0000-000000000000}"/>
          </ac:spMkLst>
        </pc:spChg>
      </pc:sldChg>
      <pc:sldChg chg="add">
        <pc:chgData name="Honsel, Sarah" userId="cb332e4b-6a6a-4ba7-a965-645867ff4a25" providerId="ADAL" clId="{D4165643-C9B1-425F-8A33-4647199716DC}" dt="2019-07-22T09:37:14.801" v="77"/>
        <pc:sldMkLst>
          <pc:docMk/>
          <pc:sldMk cId="2943548493" sldId="439"/>
        </pc:sldMkLst>
      </pc:sldChg>
      <pc:sldMasterChg chg="addSp delSp modSp modSldLayout">
        <pc:chgData name="Honsel, Sarah" userId="cb332e4b-6a6a-4ba7-a965-645867ff4a25" providerId="ADAL" clId="{D4165643-C9B1-425F-8A33-4647199716DC}" dt="2019-07-22T09:46:20.098" v="91"/>
        <pc:sldMasterMkLst>
          <pc:docMk/>
          <pc:sldMasterMk cId="3408294523" sldId="2147483733"/>
        </pc:sldMasterMkLst>
        <pc:spChg chg="mod">
          <ac:chgData name="Honsel, Sarah" userId="cb332e4b-6a6a-4ba7-a965-645867ff4a25" providerId="ADAL" clId="{D4165643-C9B1-425F-8A33-4647199716DC}" dt="2019-07-22T09:43:00.854" v="81" actId="20577"/>
          <ac:spMkLst>
            <pc:docMk/>
            <pc:sldMasterMk cId="3408294523" sldId="2147483733"/>
            <ac:spMk id="10" creationId="{00000000-0000-0000-0000-000000000000}"/>
          </ac:spMkLst>
        </pc:spChg>
        <pc:spChg chg="mod">
          <ac:chgData name="Honsel, Sarah" userId="cb332e4b-6a6a-4ba7-a965-645867ff4a25" providerId="ADAL" clId="{D4165643-C9B1-425F-8A33-4647199716DC}" dt="2019-07-22T09:35:30.230" v="76" actId="20577"/>
          <ac:spMkLst>
            <pc:docMk/>
            <pc:sldMasterMk cId="3408294523" sldId="2147483733"/>
            <ac:spMk id="11" creationId="{00000000-0000-0000-0000-000000000000}"/>
          </ac:spMkLst>
        </pc:spChg>
        <pc:picChg chg="add del mod">
          <ac:chgData name="Honsel, Sarah" userId="cb332e4b-6a6a-4ba7-a965-645867ff4a25" providerId="ADAL" clId="{D4165643-C9B1-425F-8A33-4647199716DC}" dt="2019-07-22T09:46:20.098" v="91"/>
          <ac:picMkLst>
            <pc:docMk/>
            <pc:sldMasterMk cId="3408294523" sldId="2147483733"/>
            <ac:picMk id="6" creationId="{81CEB00A-9AD7-4D5F-A274-9BFF0A3A4C07}"/>
          </ac:picMkLst>
        </pc:picChg>
        <pc:sldLayoutChg chg="addSp delSp modSp">
          <pc:chgData name="Honsel, Sarah" userId="cb332e4b-6a6a-4ba7-a965-645867ff4a25" providerId="ADAL" clId="{D4165643-C9B1-425F-8A33-4647199716DC}" dt="2019-07-22T09:42:34.048" v="79"/>
          <pc:sldLayoutMkLst>
            <pc:docMk/>
            <pc:sldMasterMk cId="3408294523" sldId="2147483733"/>
            <pc:sldLayoutMk cId="2466743634" sldId="2147483743"/>
          </pc:sldLayoutMkLst>
          <pc:spChg chg="add mod">
            <ac:chgData name="Honsel, Sarah" userId="cb332e4b-6a6a-4ba7-a965-645867ff4a25" providerId="ADAL" clId="{D4165643-C9B1-425F-8A33-4647199716DC}" dt="2019-07-22T09:42:34.048" v="79"/>
            <ac:spMkLst>
              <pc:docMk/>
              <pc:sldMasterMk cId="3408294523" sldId="2147483733"/>
              <pc:sldLayoutMk cId="2466743634" sldId="2147483743"/>
              <ac:spMk id="2" creationId="{4316678C-911A-4F9E-9FE8-A0D47D5E487B}"/>
            </ac:spMkLst>
          </pc:spChg>
          <pc:spChg chg="del">
            <ac:chgData name="Honsel, Sarah" userId="cb332e4b-6a6a-4ba7-a965-645867ff4a25" providerId="ADAL" clId="{D4165643-C9B1-425F-8A33-4647199716DC}" dt="2019-07-22T09:42:31.610" v="78"/>
            <ac:spMkLst>
              <pc:docMk/>
              <pc:sldMasterMk cId="3408294523" sldId="2147483733"/>
              <pc:sldLayoutMk cId="2466743634" sldId="2147483743"/>
              <ac:spMk id="3" creationId="{00000000-0000-0000-0000-000000000000}"/>
            </ac:spMkLst>
          </pc:spChg>
        </pc:sldLayoutChg>
        <pc:sldLayoutChg chg="modSp">
          <pc:chgData name="Honsel, Sarah" userId="cb332e4b-6a6a-4ba7-a965-645867ff4a25" providerId="ADAL" clId="{D4165643-C9B1-425F-8A33-4647199716DC}" dt="2019-07-22T09:35:29.950" v="73" actId="20577"/>
          <pc:sldLayoutMkLst>
            <pc:docMk/>
            <pc:sldMasterMk cId="3408294523" sldId="2147483733"/>
            <pc:sldLayoutMk cId="1901049876" sldId="2147483762"/>
          </pc:sldLayoutMkLst>
          <pc:spChg chg="mod">
            <ac:chgData name="Honsel, Sarah" userId="cb332e4b-6a6a-4ba7-a965-645867ff4a25" providerId="ADAL" clId="{D4165643-C9B1-425F-8A33-4647199716DC}" dt="2019-07-22T09:35:29.950" v="73" actId="20577"/>
            <ac:spMkLst>
              <pc:docMk/>
              <pc:sldMasterMk cId="3408294523" sldId="2147483733"/>
              <pc:sldLayoutMk cId="1901049876" sldId="2147483762"/>
              <ac:spMk id="4" creationId="{00000000-0000-0000-0000-000000000000}"/>
            </ac:spMkLst>
          </pc:spChg>
        </pc:sldLayoutChg>
        <pc:sldLayoutChg chg="modSp">
          <pc:chgData name="Honsel, Sarah" userId="cb332e4b-6a6a-4ba7-a965-645867ff4a25" providerId="ADAL" clId="{D4165643-C9B1-425F-8A33-4647199716DC}" dt="2019-07-22T09:35:29.950" v="75" actId="20577"/>
          <pc:sldLayoutMkLst>
            <pc:docMk/>
            <pc:sldMasterMk cId="3408294523" sldId="2147483733"/>
            <pc:sldLayoutMk cId="4139791144" sldId="2147483771"/>
          </pc:sldLayoutMkLst>
          <pc:spChg chg="mod">
            <ac:chgData name="Honsel, Sarah" userId="cb332e4b-6a6a-4ba7-a965-645867ff4a25" providerId="ADAL" clId="{D4165643-C9B1-425F-8A33-4647199716DC}" dt="2019-07-22T09:35:29.950" v="75" actId="20577"/>
            <ac:spMkLst>
              <pc:docMk/>
              <pc:sldMasterMk cId="3408294523" sldId="2147483733"/>
              <pc:sldLayoutMk cId="4139791144" sldId="2147483771"/>
              <ac:spMk id="4" creationId="{00000000-0000-0000-0000-000000000000}"/>
            </ac:spMkLst>
          </pc:spChg>
        </pc:sldLayoutChg>
        <pc:sldLayoutChg chg="modSp">
          <pc:chgData name="Honsel, Sarah" userId="cb332e4b-6a6a-4ba7-a965-645867ff4a25" providerId="ADAL" clId="{D4165643-C9B1-425F-8A33-4647199716DC}" dt="2019-07-22T09:44:36.421" v="83" actId="20577"/>
          <pc:sldLayoutMkLst>
            <pc:docMk/>
            <pc:sldMasterMk cId="3408294523" sldId="2147483733"/>
            <pc:sldLayoutMk cId="2452717617" sldId="2147483772"/>
          </pc:sldLayoutMkLst>
          <pc:spChg chg="mod">
            <ac:chgData name="Honsel, Sarah" userId="cb332e4b-6a6a-4ba7-a965-645867ff4a25" providerId="ADAL" clId="{D4165643-C9B1-425F-8A33-4647199716DC}" dt="2019-07-22T09:35:29.934" v="65" actId="20577"/>
            <ac:spMkLst>
              <pc:docMk/>
              <pc:sldMasterMk cId="3408294523" sldId="2147483733"/>
              <pc:sldLayoutMk cId="2452717617" sldId="2147483772"/>
              <ac:spMk id="13" creationId="{00000000-0000-0000-0000-000000000000}"/>
            </ac:spMkLst>
          </pc:spChg>
          <pc:spChg chg="mod">
            <ac:chgData name="Honsel, Sarah" userId="cb332e4b-6a6a-4ba7-a965-645867ff4a25" providerId="ADAL" clId="{D4165643-C9B1-425F-8A33-4647199716DC}" dt="2019-07-22T09:44:36.421" v="83" actId="20577"/>
            <ac:spMkLst>
              <pc:docMk/>
              <pc:sldMasterMk cId="3408294523" sldId="2147483733"/>
              <pc:sldLayoutMk cId="2452717617" sldId="2147483772"/>
              <ac:spMk id="19" creationId="{00000000-0000-0000-0000-000000000000}"/>
            </ac:spMkLst>
          </pc:spChg>
        </pc:sldLayoutChg>
        <pc:sldLayoutChg chg="modSp">
          <pc:chgData name="Honsel, Sarah" userId="cb332e4b-6a6a-4ba7-a965-645867ff4a25" providerId="ADAL" clId="{D4165643-C9B1-425F-8A33-4647199716DC}" dt="2019-07-22T09:44:44.001" v="87" actId="20577"/>
          <pc:sldLayoutMkLst>
            <pc:docMk/>
            <pc:sldMasterMk cId="3408294523" sldId="2147483733"/>
            <pc:sldLayoutMk cId="1982410628" sldId="2147483773"/>
          </pc:sldLayoutMkLst>
          <pc:spChg chg="mod">
            <ac:chgData name="Honsel, Sarah" userId="cb332e4b-6a6a-4ba7-a965-645867ff4a25" providerId="ADAL" clId="{D4165643-C9B1-425F-8A33-4647199716DC}" dt="2019-07-22T09:44:44.001" v="87" actId="20577"/>
            <ac:spMkLst>
              <pc:docMk/>
              <pc:sldMasterMk cId="3408294523" sldId="2147483733"/>
              <pc:sldLayoutMk cId="1982410628" sldId="2147483773"/>
              <ac:spMk id="6" creationId="{00000000-0000-0000-0000-000000000000}"/>
            </ac:spMkLst>
          </pc:spChg>
          <pc:spChg chg="mod">
            <ac:chgData name="Honsel, Sarah" userId="cb332e4b-6a6a-4ba7-a965-645867ff4a25" providerId="ADAL" clId="{D4165643-C9B1-425F-8A33-4647199716DC}" dt="2019-07-22T09:35:29.934" v="69" actId="20577"/>
            <ac:spMkLst>
              <pc:docMk/>
              <pc:sldMasterMk cId="3408294523" sldId="2147483733"/>
              <pc:sldLayoutMk cId="1982410628" sldId="2147483773"/>
              <ac:spMk id="24" creationId="{00000000-0000-0000-0000-000000000000}"/>
            </ac:spMkLst>
          </pc:spChg>
        </pc:sldLayoutChg>
        <pc:sldLayoutChg chg="modSp">
          <pc:chgData name="Honsel, Sarah" userId="cb332e4b-6a6a-4ba7-a965-645867ff4a25" providerId="ADAL" clId="{D4165643-C9B1-425F-8A33-4647199716DC}" dt="2019-07-22T09:44:48.325" v="89" actId="20577"/>
          <pc:sldLayoutMkLst>
            <pc:docMk/>
            <pc:sldMasterMk cId="3408294523" sldId="2147483733"/>
            <pc:sldLayoutMk cId="3048046299" sldId="2147483775"/>
          </pc:sldLayoutMkLst>
          <pc:spChg chg="mod">
            <ac:chgData name="Honsel, Sarah" userId="cb332e4b-6a6a-4ba7-a965-645867ff4a25" providerId="ADAL" clId="{D4165643-C9B1-425F-8A33-4647199716DC}" dt="2019-07-22T09:44:48.325" v="89" actId="20577"/>
            <ac:spMkLst>
              <pc:docMk/>
              <pc:sldMasterMk cId="3408294523" sldId="2147483733"/>
              <pc:sldLayoutMk cId="3048046299" sldId="2147483775"/>
              <ac:spMk id="6" creationId="{00000000-0000-0000-0000-000000000000}"/>
            </ac:spMkLst>
          </pc:spChg>
          <pc:spChg chg="mod">
            <ac:chgData name="Honsel, Sarah" userId="cb332e4b-6a6a-4ba7-a965-645867ff4a25" providerId="ADAL" clId="{D4165643-C9B1-425F-8A33-4647199716DC}" dt="2019-07-22T09:35:29.934" v="71" actId="20577"/>
            <ac:spMkLst>
              <pc:docMk/>
              <pc:sldMasterMk cId="3408294523" sldId="2147483733"/>
              <pc:sldLayoutMk cId="3048046299" sldId="2147483775"/>
              <ac:spMk id="24" creationId="{00000000-0000-0000-0000-000000000000}"/>
            </ac:spMkLst>
          </pc:spChg>
        </pc:sldLayoutChg>
        <pc:sldLayoutChg chg="modSp">
          <pc:chgData name="Honsel, Sarah" userId="cb332e4b-6a6a-4ba7-a965-645867ff4a25" providerId="ADAL" clId="{D4165643-C9B1-425F-8A33-4647199716DC}" dt="2019-07-22T09:44:40.287" v="85" actId="20577"/>
          <pc:sldLayoutMkLst>
            <pc:docMk/>
            <pc:sldMasterMk cId="3408294523" sldId="2147483733"/>
            <pc:sldLayoutMk cId="3018874800" sldId="2147483776"/>
          </pc:sldLayoutMkLst>
          <pc:spChg chg="mod">
            <ac:chgData name="Honsel, Sarah" userId="cb332e4b-6a6a-4ba7-a965-645867ff4a25" providerId="ADAL" clId="{D4165643-C9B1-425F-8A33-4647199716DC}" dt="2019-07-22T09:35:29.934" v="67" actId="20577"/>
            <ac:spMkLst>
              <pc:docMk/>
              <pc:sldMasterMk cId="3408294523" sldId="2147483733"/>
              <pc:sldLayoutMk cId="3018874800" sldId="2147483776"/>
              <ac:spMk id="13" creationId="{00000000-0000-0000-0000-000000000000}"/>
            </ac:spMkLst>
          </pc:spChg>
          <pc:spChg chg="mod">
            <ac:chgData name="Honsel, Sarah" userId="cb332e4b-6a6a-4ba7-a965-645867ff4a25" providerId="ADAL" clId="{D4165643-C9B1-425F-8A33-4647199716DC}" dt="2019-07-22T09:44:40.287" v="85" actId="20577"/>
            <ac:spMkLst>
              <pc:docMk/>
              <pc:sldMasterMk cId="3408294523" sldId="2147483733"/>
              <pc:sldLayoutMk cId="3018874800" sldId="2147483776"/>
              <ac:spMk id="19" creationId="{00000000-0000-0000-0000-000000000000}"/>
            </ac:spMkLst>
          </pc:spChg>
        </pc:sldLayoutChg>
      </pc:sldMasterChg>
    </pc:docChg>
  </pc:docChgLst>
  <pc:docChgLst>
    <pc:chgData name="Huang, Fenix" userId="S::fenix.huang@sap.com::0bde2a54-df31-4845-be1d-db28f6c9b399" providerId="AD" clId="Web-{05B6BC85-2F90-40E9-6229-4AA36C281F62}"/>
    <pc:docChg chg="modSld">
      <pc:chgData name="Huang, Fenix" userId="S::fenix.huang@sap.com::0bde2a54-df31-4845-be1d-db28f6c9b399" providerId="AD" clId="Web-{05B6BC85-2F90-40E9-6229-4AA36C281F62}" dt="2020-09-04T09:59:06.962" v="1" actId="1076"/>
      <pc:docMkLst>
        <pc:docMk/>
      </pc:docMkLst>
      <pc:sldChg chg="modSp">
        <pc:chgData name="Huang, Fenix" userId="S::fenix.huang@sap.com::0bde2a54-df31-4845-be1d-db28f6c9b399" providerId="AD" clId="Web-{05B6BC85-2F90-40E9-6229-4AA36C281F62}" dt="2020-09-04T09:59:06.962" v="1" actId="1076"/>
        <pc:sldMkLst>
          <pc:docMk/>
          <pc:sldMk cId="1853061217" sldId="443"/>
        </pc:sldMkLst>
        <pc:picChg chg="mod">
          <ac:chgData name="Huang, Fenix" userId="S::fenix.huang@sap.com::0bde2a54-df31-4845-be1d-db28f6c9b399" providerId="AD" clId="Web-{05B6BC85-2F90-40E9-6229-4AA36C281F62}" dt="2020-09-04T09:59:06.962" v="1" actId="1076"/>
          <ac:picMkLst>
            <pc:docMk/>
            <pc:sldMk cId="1853061217" sldId="443"/>
            <ac:picMk id="3" creationId="{C1CF4711-024B-4735-A7C3-E9D6B14B409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50119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3652729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1489191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150720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483430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3263298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1823166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1510419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6643852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81"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25"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2020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https://www.sap.com/copyright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26"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4"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5"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7"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2"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6"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26"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2020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https://www.sap.com/corporate/de/legal/copyright.html</a:t>
            </a:r>
            <a:r>
              <a:rPr lang="de-DE" sz="800" kern="1200" noProof="0" dirty="0">
                <a:solidFill>
                  <a:schemeClr val="tx1"/>
                </a:solidFill>
                <a:effectLst/>
                <a:latin typeface="Arial"/>
                <a:ea typeface="+mn-ea"/>
                <a:cs typeface="+mn-cs"/>
              </a:rPr>
              <a:t>.</a:t>
            </a:r>
          </a:p>
        </p:txBody>
      </p:sp>
      <p:pic>
        <p:nvPicPr>
          <p:cNvPr id="12"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3"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4"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5"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3"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bg>
      <p:bgRef idx="1001">
        <a:schemeClr val="bg1"/>
      </p:bgRef>
    </p:bg>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9535"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6678C-911A-4F9E-9FE8-A0D47D5E487B}"/>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2020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ubernetes-client/python/blob/master/examples/in_cluster_config.py"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github.com/aquasecurity/trivy#debianubuntu"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a:xfrm>
            <a:off x="288000" y="5130489"/>
            <a:ext cx="10899174" cy="430887"/>
          </a:xfrm>
        </p:spPr>
        <p:txBody>
          <a:bodyPr/>
          <a:lstStyle/>
          <a:p>
            <a:r>
              <a:rPr lang="en-US" dirty="0">
                <a:latin typeface="Calibri" panose="020F0502020204030204" pitchFamily="34" charset="0"/>
                <a:cs typeface="Calibri" panose="020F0502020204030204" pitchFamily="34" charset="0"/>
              </a:rPr>
              <a:t>Fenix Huang </a:t>
            </a:r>
          </a:p>
        </p:txBody>
      </p:sp>
      <p:sp>
        <p:nvSpPr>
          <p:cNvPr id="8" name="Presentation Title"/>
          <p:cNvSpPr>
            <a:spLocks noGrp="1"/>
          </p:cNvSpPr>
          <p:nvPr>
            <p:ph type="title"/>
          </p:nvPr>
        </p:nvSpPr>
        <p:spPr bwMode="invGray"/>
        <p:txBody>
          <a:bodyPr/>
          <a:lstStyle/>
          <a:p>
            <a:r>
              <a:rPr lang="en-US" dirty="0">
                <a:latin typeface="Calibri" panose="020F0502020204030204" pitchFamily="34" charset="0"/>
                <a:cs typeface="Calibri" panose="020F0502020204030204" pitchFamily="34" charset="0"/>
              </a:rPr>
              <a:t>K8s-image-scanner introduction</a:t>
            </a:r>
            <a:endParaRPr lang="de-DE" dirty="0">
              <a:solidFill>
                <a:schemeClr val="accent1"/>
              </a:solidFill>
              <a:latin typeface="Calibri" panose="020F0502020204030204" pitchFamily="34" charset="0"/>
              <a:cs typeface="Calibri" panose="020F0502020204030204" pitchFamily="34" charset="0"/>
            </a:endParaRPr>
          </a:p>
        </p:txBody>
      </p:sp>
      <p:pic>
        <p:nvPicPr>
          <p:cNvPr id="7" name="Picture Placeholder 6">
            <a:extLst>
              <a:ext uri="{FF2B5EF4-FFF2-40B4-BE49-F238E27FC236}">
                <a16:creationId xmlns:a16="http://schemas.microsoft.com/office/drawing/2014/main" id="{9DD83C4A-17E5-4F2D-92CB-A5BF7A3D0BA0}"/>
              </a:ext>
            </a:extLst>
          </p:cNvPr>
          <p:cNvPicPr>
            <a:picLocks noGrp="1" noChangeAspect="1"/>
          </p:cNvPicPr>
          <p:nvPr>
            <p:ph type="pic" sz="quarter" idx="12"/>
          </p:nvPr>
        </p:nvPicPr>
        <p:blipFill>
          <a:blip r:embed="rId3"/>
          <a:srcRect t="27004" b="27004"/>
          <a:stretch>
            <a:fillRect/>
          </a:stretch>
        </p:blipFill>
        <p:spPr/>
      </p:pic>
      <p:grpSp>
        <p:nvGrpSpPr>
          <p:cNvPr id="3" name="Hero Motion Band" descr="Graphic element" title="Hero Motion Band"/>
          <p:cNvGrpSpPr/>
          <p:nvPr/>
        </p:nvGrpSpPr>
        <p:grpSpPr>
          <a:xfrm>
            <a:off x="9171173" y="0"/>
            <a:ext cx="3024002" cy="3430006"/>
            <a:chOff x="9171173" y="0"/>
            <a:chExt cx="3024002" cy="3430006"/>
          </a:xfrm>
        </p:grpSpPr>
        <p:sp>
          <p:nvSpPr>
            <p:cNvPr id="18" name="Rectangle 17"/>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15428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altLang="zh-CN" dirty="0">
                <a:latin typeface="Arial" panose="020B0604020202020204" pitchFamily="34" charset="0"/>
                <a:cs typeface="Arial" panose="020B0604020202020204" pitchFamily="34" charset="0"/>
              </a:rPr>
              <a:t>Reference</a:t>
            </a:r>
            <a:r>
              <a:rPr lang="en-US" dirty="0">
                <a:latin typeface="Arial" panose="020B0604020202020204" pitchFamily="34" charset="0"/>
                <a:cs typeface="Arial" panose="020B0604020202020204" pitchFamily="34" charset="0"/>
              </a:rPr>
              <a:t>:</a:t>
            </a:r>
            <a:endParaRPr lang="en-US" dirty="0"/>
          </a:p>
        </p:txBody>
      </p:sp>
      <p:sp>
        <p:nvSpPr>
          <p:cNvPr id="3" name="TextBox 2">
            <a:extLst>
              <a:ext uri="{FF2B5EF4-FFF2-40B4-BE49-F238E27FC236}">
                <a16:creationId xmlns:a16="http://schemas.microsoft.com/office/drawing/2014/main" id="{87B1666C-91B1-43C2-9216-652FAA7D1342}"/>
              </a:ext>
            </a:extLst>
          </p:cNvPr>
          <p:cNvSpPr txBox="1"/>
          <p:nvPr/>
        </p:nvSpPr>
        <p:spPr>
          <a:xfrm>
            <a:off x="504001" y="1645920"/>
            <a:ext cx="11101259" cy="215443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altLang="zh-CN" sz="1400" kern="0" dirty="0">
                <a:ea typeface="Arial Unicode MS" pitchFamily="34" charset="-128"/>
                <a:cs typeface="Arial Unicode MS" pitchFamily="34" charset="-128"/>
              </a:rPr>
              <a:t>1</a:t>
            </a:r>
            <a:r>
              <a:rPr lang="zh-CN" altLang="en-US" sz="1400" kern="0" dirty="0">
                <a:ea typeface="Arial Unicode MS" pitchFamily="34" charset="-128"/>
                <a:cs typeface="Arial Unicode MS" pitchFamily="34" charset="-128"/>
              </a:rPr>
              <a:t>）</a:t>
            </a:r>
            <a:r>
              <a:rPr lang="en-US" altLang="zh-CN" sz="1400" kern="0" dirty="0" err="1">
                <a:ea typeface="Arial Unicode MS" pitchFamily="34" charset="-128"/>
                <a:cs typeface="Arial Unicode MS" pitchFamily="34" charset="-128"/>
              </a:rPr>
              <a:t>in_cluster_config</a:t>
            </a:r>
            <a:r>
              <a:rPr lang="en-US" altLang="zh-CN" sz="1400" kern="0" dirty="0">
                <a:ea typeface="Arial Unicode MS" pitchFamily="34" charset="-128"/>
                <a:cs typeface="Arial Unicode MS" pitchFamily="34" charset="-128"/>
              </a:rPr>
              <a:t> for</a:t>
            </a:r>
            <a:r>
              <a:rPr lang="zh-CN" altLang="en-US" sz="1400" kern="0" dirty="0">
                <a:ea typeface="Arial Unicode MS" pitchFamily="34" charset="-128"/>
                <a:cs typeface="Arial Unicode MS" pitchFamily="34" charset="-128"/>
              </a:rPr>
              <a:t> </a:t>
            </a:r>
            <a:r>
              <a:rPr lang="en-US" altLang="zh-CN" sz="1400" kern="0" dirty="0">
                <a:ea typeface="Arial Unicode MS" pitchFamily="34" charset="-128"/>
                <a:cs typeface="Arial Unicode MS" pitchFamily="34" charset="-128"/>
              </a:rPr>
              <a:t>python</a:t>
            </a:r>
            <a:r>
              <a:rPr lang="zh-CN" altLang="en-US" sz="1400" kern="0" dirty="0">
                <a:ea typeface="Arial Unicode MS" pitchFamily="34" charset="-128"/>
                <a:cs typeface="Arial Unicode MS" pitchFamily="34" charset="-128"/>
              </a:rPr>
              <a:t> </a:t>
            </a:r>
            <a:r>
              <a:rPr lang="en-US" altLang="zh-CN" sz="1400" kern="0" dirty="0">
                <a:ea typeface="Arial Unicode MS" pitchFamily="34" charset="-128"/>
                <a:cs typeface="Arial Unicode MS" pitchFamily="34" charset="-128"/>
              </a:rPr>
              <a:t>Kubernetes client</a:t>
            </a:r>
            <a:r>
              <a:rPr lang="zh-CN" altLang="en-US" sz="1400" kern="0" dirty="0">
                <a:ea typeface="Arial Unicode MS" pitchFamily="34" charset="-128"/>
                <a:cs typeface="Arial Unicode MS" pitchFamily="34" charset="-128"/>
              </a:rPr>
              <a:t> ：</a:t>
            </a:r>
            <a:endParaRPr lang="en-US" altLang="zh-CN"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zh-CN" altLang="en-US" sz="1400" kern="0" dirty="0">
                <a:ea typeface="Arial Unicode MS" pitchFamily="34" charset="-128"/>
                <a:cs typeface="Arial Unicode MS" pitchFamily="34" charset="-128"/>
              </a:rPr>
              <a:t> </a:t>
            </a:r>
            <a:r>
              <a:rPr lang="en-US" altLang="zh-CN" sz="1400" kern="0" dirty="0">
                <a:ea typeface="Arial Unicode MS" pitchFamily="34" charset="-128"/>
                <a:cs typeface="Arial Unicode MS" pitchFamily="34" charset="-128"/>
                <a:hlinkClick r:id="rId3"/>
              </a:rPr>
              <a:t>https://github.com/kubernetes-client/python/blob/master/examples/in_cluster_config.py</a:t>
            </a:r>
            <a:endParaRPr lang="en-US" altLang="zh-CN"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2) </a:t>
            </a:r>
            <a:r>
              <a:rPr lang="en-US" altLang="zh-CN" sz="1400" kern="0" dirty="0">
                <a:ea typeface="Arial Unicode MS" pitchFamily="34" charset="-128"/>
                <a:cs typeface="Arial Unicode MS" pitchFamily="34" charset="-128"/>
              </a:rPr>
              <a:t>Trivy install</a:t>
            </a:r>
            <a:r>
              <a:rPr lang="zh-CN" altLang="en-US" sz="1400" kern="0" dirty="0">
                <a:ea typeface="Arial Unicode MS" pitchFamily="34" charset="-128"/>
                <a:cs typeface="Arial Unicode MS" pitchFamily="34" charset="-128"/>
              </a:rPr>
              <a:t>：</a:t>
            </a:r>
            <a:endParaRPr lang="en-US"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 </a:t>
            </a:r>
            <a:r>
              <a:rPr lang="en-US" sz="1400" kern="0" dirty="0">
                <a:ea typeface="Arial Unicode MS" pitchFamily="34" charset="-128"/>
                <a:cs typeface="Arial Unicode MS" pitchFamily="34" charset="-128"/>
                <a:hlinkClick r:id="rId4"/>
              </a:rPr>
              <a:t>https://github.com/aquasecurity/trivy#debianubuntu</a:t>
            </a:r>
            <a:endParaRPr lang="en-US"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Scan all images should be trigged after trivy DB updated</a:t>
            </a:r>
          </a:p>
          <a:p>
            <a:pPr marL="285750" indent="-285750" fontAlgn="base">
              <a:spcBef>
                <a:spcPct val="50000"/>
              </a:spcBef>
              <a:spcAft>
                <a:spcPct val="0"/>
              </a:spcAft>
              <a:buClr>
                <a:srgbClr val="F0AB00"/>
              </a:buClr>
              <a:buSzPct val="80000"/>
              <a:buFont typeface="Wingdings" panose="05000000000000000000" pitchFamily="2" charset="2"/>
              <a:buChar char="v"/>
            </a:pPr>
            <a:r>
              <a:rPr lang="en-US" sz="1400" kern="0" dirty="0">
                <a:ea typeface="Arial Unicode MS" pitchFamily="34" charset="-128"/>
                <a:cs typeface="Arial Unicode MS" pitchFamily="34" charset="-128"/>
              </a:rPr>
              <a:t>A docker image from trivy can make the pod mode much easier.  </a:t>
            </a:r>
          </a:p>
          <a:p>
            <a:pPr fontAlgn="base">
              <a:spcBef>
                <a:spcPct val="50000"/>
              </a:spcBef>
              <a:spcAft>
                <a:spcPct val="0"/>
              </a:spcAft>
              <a:buClr>
                <a:srgbClr val="F0AB00"/>
              </a:buClr>
              <a:buSzPct val="80000"/>
            </a:pPr>
            <a:endParaRPr lang="en-US" sz="14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388763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CA1C419-B24D-4FA4-872E-51575641CEA2}"/>
              </a:ext>
            </a:extLst>
          </p:cNvPr>
          <p:cNvPicPr>
            <a:picLocks noGrp="1" noChangeAspect="1"/>
          </p:cNvPicPr>
          <p:nvPr>
            <p:ph type="pic" sz="quarter" idx="10"/>
          </p:nvPr>
        </p:nvPicPr>
        <p:blipFill>
          <a:blip r:embed="rId2"/>
          <a:srcRect l="19230" r="19230"/>
          <a:stretch>
            <a:fillRect/>
          </a:stretch>
        </p:blipFill>
        <p:spPr>
          <a:xfrm>
            <a:off x="6097588" y="268778"/>
            <a:ext cx="6097587" cy="6606000"/>
          </a:xfrm>
        </p:spPr>
      </p:pic>
      <p:sp>
        <p:nvSpPr>
          <p:cNvPr id="9" name="Thank you">
            <a:extLst>
              <a:ext uri="{FF2B5EF4-FFF2-40B4-BE49-F238E27FC236}">
                <a16:creationId xmlns:a16="http://schemas.microsoft.com/office/drawing/2014/main" id="{B2243FF5-C82F-A748-AC7C-1C118AC702AF}"/>
              </a:ext>
            </a:extLst>
          </p:cNvPr>
          <p:cNvSpPr txBox="1">
            <a:spLocks/>
          </p:cNvSpPr>
          <p:nvPr/>
        </p:nvSpPr>
        <p:spPr bwMode="black">
          <a:xfrm>
            <a:off x="1219200" y="2885375"/>
            <a:ext cx="3794760" cy="846386"/>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5500" dirty="0">
                <a:latin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4154867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p:txBody>
          <a:bodyPr>
            <a:normAutofit/>
          </a:bodyPr>
          <a:lstStyle/>
          <a:p>
            <a:pPr marL="403225" indent="-396875">
              <a:lnSpc>
                <a:spcPct val="150000"/>
              </a:lnSpc>
              <a:spcBef>
                <a:spcPts val="600"/>
              </a:spcBef>
              <a:buClr>
                <a:srgbClr val="EAA600"/>
              </a:buClr>
              <a:buFont typeface="Wingdings" pitchFamily="2" charset="2"/>
              <a:buChar char="v"/>
            </a:pPr>
            <a:r>
              <a:rPr lang="en-US" sz="2800" dirty="0">
                <a:latin typeface="Arial" panose="020B0604020202020204" pitchFamily="34" charset="0"/>
                <a:cs typeface="Arial" panose="020B0604020202020204" pitchFamily="34" charset="0"/>
              </a:rPr>
              <a:t>Project introduction</a:t>
            </a:r>
          </a:p>
          <a:p>
            <a:pPr marL="403225" indent="-396875">
              <a:lnSpc>
                <a:spcPct val="150000"/>
              </a:lnSpc>
              <a:spcBef>
                <a:spcPts val="600"/>
              </a:spcBef>
              <a:buClr>
                <a:srgbClr val="EAA600"/>
              </a:buClr>
              <a:buFont typeface="Wingdings" pitchFamily="2" charset="2"/>
              <a:buChar char="v"/>
            </a:pPr>
            <a:r>
              <a:rPr lang="en-US" sz="2800" dirty="0">
                <a:latin typeface="Arial" panose="020B0604020202020204" pitchFamily="34" charset="0"/>
                <a:cs typeface="Arial" panose="020B0604020202020204" pitchFamily="34" charset="0"/>
              </a:rPr>
              <a:t>Running mode</a:t>
            </a:r>
          </a:p>
          <a:p>
            <a:pPr marL="403225" indent="-396875">
              <a:lnSpc>
                <a:spcPct val="150000"/>
              </a:lnSpc>
              <a:spcBef>
                <a:spcPts val="600"/>
              </a:spcBef>
              <a:buClr>
                <a:srgbClr val="EAA600"/>
              </a:buClr>
              <a:buFont typeface="Wingdings" pitchFamily="2" charset="2"/>
              <a:buChar char="v"/>
            </a:pPr>
            <a:r>
              <a:rPr lang="en-US" sz="2800" dirty="0">
                <a:latin typeface="Arial" panose="020B0604020202020204" pitchFamily="34" charset="0"/>
                <a:cs typeface="Arial" panose="020B0604020202020204" pitchFamily="34" charset="0"/>
              </a:rPr>
              <a:t>Internal files introduction</a:t>
            </a:r>
          </a:p>
          <a:p>
            <a:pPr marL="403225" indent="-396875">
              <a:lnSpc>
                <a:spcPct val="150000"/>
              </a:lnSpc>
              <a:spcBef>
                <a:spcPts val="600"/>
              </a:spcBef>
              <a:buClr>
                <a:srgbClr val="EAA600"/>
              </a:buClr>
              <a:buFont typeface="Wingdings" pitchFamily="2" charset="2"/>
              <a:buChar char="v"/>
            </a:pPr>
            <a:r>
              <a:rPr lang="en-US" sz="2800" dirty="0" err="1">
                <a:latin typeface="Arial" panose="020B0604020202020204" pitchFamily="34" charset="0"/>
                <a:cs typeface="Arial" panose="020B0604020202020204" pitchFamily="34" charset="0"/>
              </a:rPr>
              <a:t>Todo</a:t>
            </a:r>
            <a:r>
              <a:rPr lang="en-US" sz="2800" dirty="0">
                <a:latin typeface="Arial" panose="020B0604020202020204" pitchFamily="34" charset="0"/>
                <a:cs typeface="Arial" panose="020B0604020202020204" pitchFamily="34" charset="0"/>
              </a:rPr>
              <a:t> list</a:t>
            </a:r>
          </a:p>
        </p:txBody>
      </p:sp>
      <p:sp>
        <p:nvSpPr>
          <p:cNvPr id="2" name="Agenda"/>
          <p:cNvSpPr>
            <a:spLocks noGrp="1"/>
          </p:cNvSpPr>
          <p:nvPr>
            <p:ph type="title"/>
          </p:nvPr>
        </p:nvSpPr>
        <p:spPr/>
        <p:txBody>
          <a:bodyPr/>
          <a:lstStyle/>
          <a:p>
            <a:r>
              <a:rPr lang="en-US" dirty="0"/>
              <a:t>Agenda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latin typeface="Calibri" panose="020F0502020204030204" pitchFamily="34" charset="0"/>
                <a:cs typeface="Calibri" panose="020F0502020204030204" pitchFamily="34" charset="0"/>
              </a:rPr>
              <a:t>Project introduction</a:t>
            </a:r>
            <a:endParaRPr lang="en-US" dirty="0"/>
          </a:p>
        </p:txBody>
      </p:sp>
      <p:sp>
        <p:nvSpPr>
          <p:cNvPr id="3" name="TextBox 2">
            <a:extLst>
              <a:ext uri="{FF2B5EF4-FFF2-40B4-BE49-F238E27FC236}">
                <a16:creationId xmlns:a16="http://schemas.microsoft.com/office/drawing/2014/main" id="{87B1666C-91B1-43C2-9216-652FAA7D1342}"/>
              </a:ext>
            </a:extLst>
          </p:cNvPr>
          <p:cNvSpPr txBox="1"/>
          <p:nvPr/>
        </p:nvSpPr>
        <p:spPr>
          <a:xfrm>
            <a:off x="504001" y="1645920"/>
            <a:ext cx="11101259" cy="2369880"/>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Automatic image scan tool.</a:t>
            </a:r>
          </a:p>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Based on Kubernetes cluster.</a:t>
            </a:r>
          </a:p>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Wake up regularly to get new images in the k8s cluster.</a:t>
            </a:r>
          </a:p>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Use trivy to scan new images and output high risk vulnerabilities.</a:t>
            </a:r>
          </a:p>
        </p:txBody>
      </p:sp>
    </p:spTree>
    <p:extLst>
      <p:ext uri="{BB962C8B-B14F-4D97-AF65-F5344CB8AC3E}">
        <p14:creationId xmlns:p14="http://schemas.microsoft.com/office/powerpoint/2010/main" val="3602749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latin typeface="Calibri" panose="020F0502020204030204" pitchFamily="34" charset="0"/>
                <a:cs typeface="Calibri" panose="020F0502020204030204" pitchFamily="34" charset="0"/>
              </a:rPr>
              <a:t>Project introduction – flowchart </a:t>
            </a:r>
            <a:endParaRPr lang="en-US" dirty="0"/>
          </a:p>
        </p:txBody>
      </p:sp>
      <p:pic>
        <p:nvPicPr>
          <p:cNvPr id="4" name="Picture 3">
            <a:extLst>
              <a:ext uri="{FF2B5EF4-FFF2-40B4-BE49-F238E27FC236}">
                <a16:creationId xmlns:a16="http://schemas.microsoft.com/office/drawing/2014/main" id="{01E4F8A4-3CCA-4E85-AEE8-C6E4CDADACCB}"/>
              </a:ext>
            </a:extLst>
          </p:cNvPr>
          <p:cNvPicPr>
            <a:picLocks noChangeAspect="1"/>
          </p:cNvPicPr>
          <p:nvPr/>
        </p:nvPicPr>
        <p:blipFill>
          <a:blip r:embed="rId3"/>
          <a:stretch>
            <a:fillRect/>
          </a:stretch>
        </p:blipFill>
        <p:spPr>
          <a:xfrm>
            <a:off x="2309294" y="1107104"/>
            <a:ext cx="6202408" cy="5634882"/>
          </a:xfrm>
          <a:prstGeom prst="rect">
            <a:avLst/>
          </a:prstGeom>
        </p:spPr>
      </p:pic>
    </p:spTree>
    <p:extLst>
      <p:ext uri="{BB962C8B-B14F-4D97-AF65-F5344CB8AC3E}">
        <p14:creationId xmlns:p14="http://schemas.microsoft.com/office/powerpoint/2010/main" val="21338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latin typeface="Arial" panose="020B0604020202020204" pitchFamily="34" charset="0"/>
                <a:cs typeface="Arial" panose="020B0604020202020204" pitchFamily="34" charset="0"/>
              </a:rPr>
              <a:t>Running mode:</a:t>
            </a:r>
            <a:endParaRPr lang="en-US" dirty="0"/>
          </a:p>
        </p:txBody>
      </p:sp>
      <p:sp>
        <p:nvSpPr>
          <p:cNvPr id="3" name="TextBox 2">
            <a:extLst>
              <a:ext uri="{FF2B5EF4-FFF2-40B4-BE49-F238E27FC236}">
                <a16:creationId xmlns:a16="http://schemas.microsoft.com/office/drawing/2014/main" id="{87B1666C-91B1-43C2-9216-652FAA7D1342}"/>
              </a:ext>
            </a:extLst>
          </p:cNvPr>
          <p:cNvSpPr txBox="1"/>
          <p:nvPr/>
        </p:nvSpPr>
        <p:spPr>
          <a:xfrm>
            <a:off x="504001" y="1645920"/>
            <a:ext cx="11101259" cy="4955203"/>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Local mode</a:t>
            </a:r>
          </a:p>
          <a:p>
            <a:pPr marL="1001588" lvl="1" indent="-457200" fontAlgn="base">
              <a:spcBef>
                <a:spcPct val="50000"/>
              </a:spcBef>
              <a:spcAft>
                <a:spcPct val="0"/>
              </a:spcAft>
              <a:buClr>
                <a:srgbClr val="F0AB00"/>
              </a:buClr>
              <a:buSzPct val="80000"/>
              <a:buFont typeface="Wingdings" panose="05000000000000000000" pitchFamily="2" charset="2"/>
              <a:buChar char="Ø"/>
            </a:pPr>
            <a:r>
              <a:rPr lang="en-US" sz="2800" kern="0" dirty="0">
                <a:ea typeface="Arial Unicode MS" pitchFamily="34" charset="-128"/>
                <a:cs typeface="Arial Unicode MS" pitchFamily="34" charset="-128"/>
              </a:rPr>
              <a:t>Running on local Linux machine. </a:t>
            </a:r>
          </a:p>
          <a:p>
            <a:pPr marL="1001588" lvl="1" indent="-457200" fontAlgn="base">
              <a:spcBef>
                <a:spcPct val="50000"/>
              </a:spcBef>
              <a:spcAft>
                <a:spcPct val="0"/>
              </a:spcAft>
              <a:buClr>
                <a:srgbClr val="F0AB00"/>
              </a:buClr>
              <a:buSzPct val="80000"/>
              <a:buFont typeface="Wingdings" panose="05000000000000000000" pitchFamily="2" charset="2"/>
              <a:buChar char="Ø"/>
            </a:pPr>
            <a:r>
              <a:rPr lang="en-US" sz="2800" kern="0" dirty="0">
                <a:ea typeface="Arial Unicode MS" pitchFamily="34" charset="-128"/>
                <a:cs typeface="Arial Unicode MS" pitchFamily="34" charset="-128"/>
              </a:rPr>
              <a:t>Need IP address and port set in env-variables.</a:t>
            </a:r>
          </a:p>
          <a:p>
            <a:pPr marL="1001588" lvl="1" indent="-457200" fontAlgn="base">
              <a:spcBef>
                <a:spcPct val="50000"/>
              </a:spcBef>
              <a:spcAft>
                <a:spcPct val="0"/>
              </a:spcAft>
              <a:buClr>
                <a:srgbClr val="F0AB00"/>
              </a:buClr>
              <a:buSzPct val="80000"/>
              <a:buFont typeface="Wingdings" panose="05000000000000000000" pitchFamily="2" charset="2"/>
              <a:buChar char="Ø"/>
            </a:pPr>
            <a:r>
              <a:rPr lang="en-US" sz="2800" kern="0" dirty="0">
                <a:ea typeface="Arial Unicode MS" pitchFamily="34" charset="-128"/>
                <a:cs typeface="Arial Unicode MS" pitchFamily="34" charset="-128"/>
              </a:rPr>
              <a:t>Need  token and the certificate.</a:t>
            </a:r>
          </a:p>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Pod mode</a:t>
            </a:r>
          </a:p>
          <a:p>
            <a:pPr marL="1001588" lvl="1" indent="-457200" fontAlgn="base">
              <a:spcBef>
                <a:spcPct val="50000"/>
              </a:spcBef>
              <a:spcAft>
                <a:spcPct val="0"/>
              </a:spcAft>
              <a:buClr>
                <a:srgbClr val="F0AB00"/>
              </a:buClr>
              <a:buSzPct val="80000"/>
              <a:buFont typeface="Wingdings" panose="05000000000000000000" pitchFamily="2" charset="2"/>
              <a:buChar char="Ø"/>
            </a:pPr>
            <a:r>
              <a:rPr lang="en-US" sz="2800" kern="0" dirty="0">
                <a:ea typeface="Arial Unicode MS" pitchFamily="34" charset="-128"/>
                <a:cs typeface="Arial Unicode MS" pitchFamily="34" charset="-128"/>
              </a:rPr>
              <a:t>Running in a pod, call “</a:t>
            </a:r>
            <a:r>
              <a:rPr lang="en-US" sz="2800" kern="0" dirty="0" err="1">
                <a:ea typeface="Arial Unicode MS" pitchFamily="34" charset="-128"/>
                <a:cs typeface="Arial Unicode MS" pitchFamily="34" charset="-128"/>
              </a:rPr>
              <a:t>load_incluster_config</a:t>
            </a:r>
            <a:r>
              <a:rPr lang="en-US" sz="2800" kern="0" dirty="0">
                <a:ea typeface="Arial Unicode MS" pitchFamily="34" charset="-128"/>
                <a:cs typeface="Arial Unicode MS" pitchFamily="34" charset="-128"/>
              </a:rPr>
              <a:t>”() to API server.</a:t>
            </a:r>
          </a:p>
          <a:p>
            <a:pPr marL="1001588" lvl="1" indent="-457200" fontAlgn="base">
              <a:spcBef>
                <a:spcPct val="50000"/>
              </a:spcBef>
              <a:spcAft>
                <a:spcPct val="0"/>
              </a:spcAft>
              <a:buClr>
                <a:srgbClr val="F0AB00"/>
              </a:buClr>
              <a:buSzPct val="80000"/>
              <a:buFont typeface="Wingdings" panose="05000000000000000000" pitchFamily="2" charset="2"/>
              <a:buChar char="Ø"/>
            </a:pPr>
            <a:r>
              <a:rPr lang="en-US" sz="2800" kern="0" dirty="0">
                <a:ea typeface="Arial Unicode MS" pitchFamily="34" charset="-128"/>
                <a:cs typeface="Arial Unicode MS" pitchFamily="34" charset="-128"/>
              </a:rPr>
              <a:t>Trivy need to be installed in Pod.</a:t>
            </a:r>
          </a:p>
          <a:p>
            <a:pPr marL="1001588" lvl="1" indent="-457200" fontAlgn="base">
              <a:spcBef>
                <a:spcPct val="50000"/>
              </a:spcBef>
              <a:spcAft>
                <a:spcPct val="0"/>
              </a:spcAft>
              <a:buClr>
                <a:srgbClr val="F0AB00"/>
              </a:buClr>
              <a:buSzPct val="80000"/>
              <a:buFont typeface="Wingdings" panose="05000000000000000000" pitchFamily="2" charset="2"/>
              <a:buChar char="Ø"/>
            </a:pPr>
            <a:r>
              <a:rPr lang="en-US" sz="2800" kern="0" dirty="0">
                <a:ea typeface="Arial Unicode MS" pitchFamily="34" charset="-128"/>
                <a:cs typeface="Arial Unicode MS" pitchFamily="34" charset="-128"/>
              </a:rPr>
              <a:t>Persistence volume recommended.  </a:t>
            </a:r>
          </a:p>
        </p:txBody>
      </p:sp>
    </p:spTree>
    <p:extLst>
      <p:ext uri="{BB962C8B-B14F-4D97-AF65-F5344CB8AC3E}">
        <p14:creationId xmlns:p14="http://schemas.microsoft.com/office/powerpoint/2010/main" val="1750211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latin typeface="Calibri" panose="020F0502020204030204" pitchFamily="34" charset="0"/>
                <a:cs typeface="Calibri" panose="020F0502020204030204" pitchFamily="34" charset="0"/>
              </a:rPr>
              <a:t>Json file description:</a:t>
            </a:r>
            <a:endParaRPr lang="en-US" dirty="0"/>
          </a:p>
        </p:txBody>
      </p:sp>
      <p:sp>
        <p:nvSpPr>
          <p:cNvPr id="3" name="TextBox 2">
            <a:extLst>
              <a:ext uri="{FF2B5EF4-FFF2-40B4-BE49-F238E27FC236}">
                <a16:creationId xmlns:a16="http://schemas.microsoft.com/office/drawing/2014/main" id="{87B1666C-91B1-43C2-9216-652FAA7D1342}"/>
              </a:ext>
            </a:extLst>
          </p:cNvPr>
          <p:cNvSpPr txBox="1"/>
          <p:nvPr/>
        </p:nvSpPr>
        <p:spPr>
          <a:xfrm>
            <a:off x="504001" y="1341120"/>
            <a:ext cx="11101259" cy="3816429"/>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err="1">
                <a:ea typeface="Arial Unicode MS" pitchFamily="34" charset="-128"/>
                <a:cs typeface="Arial Unicode MS" pitchFamily="34" charset="-128"/>
              </a:rPr>
              <a:t>images.json</a:t>
            </a:r>
            <a:r>
              <a:rPr lang="en-US" sz="2800" kern="0" dirty="0">
                <a:ea typeface="Arial Unicode MS" pitchFamily="34" charset="-128"/>
                <a:cs typeface="Arial Unicode MS" pitchFamily="34" charset="-128"/>
              </a:rPr>
              <a:t>.</a:t>
            </a:r>
          </a:p>
          <a:p>
            <a:pPr marL="830138" lvl="1" indent="-285750" fontAlgn="base">
              <a:spcBef>
                <a:spcPct val="50000"/>
              </a:spcBef>
              <a:spcAft>
                <a:spcPct val="0"/>
              </a:spcAft>
              <a:buClr>
                <a:srgbClr val="F0AB00"/>
              </a:buClr>
              <a:buSzPct val="80000"/>
              <a:buFont typeface="Wingdings" panose="05000000000000000000" pitchFamily="2" charset="2"/>
              <a:buChar char="v"/>
            </a:pPr>
            <a:r>
              <a:rPr lang="en-US" sz="2000" kern="0" dirty="0">
                <a:ea typeface="Arial Unicode MS" pitchFamily="34" charset="-128"/>
                <a:cs typeface="Arial Unicode MS" pitchFamily="34" charset="-128"/>
              </a:rPr>
              <a:t>Save all the images name in each namespace.</a:t>
            </a:r>
          </a:p>
          <a:p>
            <a:pPr marL="830138" lvl="1" indent="-285750" fontAlgn="base">
              <a:spcBef>
                <a:spcPct val="50000"/>
              </a:spcBef>
              <a:spcAft>
                <a:spcPct val="0"/>
              </a:spcAft>
              <a:buClr>
                <a:srgbClr val="F0AB00"/>
              </a:buClr>
              <a:buSzPct val="80000"/>
              <a:buFont typeface="Wingdings" panose="05000000000000000000" pitchFamily="2" charset="2"/>
              <a:buChar char="v"/>
            </a:pPr>
            <a:r>
              <a:rPr lang="en-US" sz="2000" kern="0" dirty="0">
                <a:ea typeface="Arial Unicode MS" pitchFamily="34" charset="-128"/>
                <a:cs typeface="Arial Unicode MS" pitchFamily="34" charset="-128"/>
              </a:rPr>
              <a:t>Structure: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'namespace’,</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'status’,</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'Images’[{</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a:t>
            </a:r>
            <a:r>
              <a:rPr lang="en-US" sz="2000" kern="0" dirty="0" err="1">
                <a:ea typeface="Arial Unicode MS" pitchFamily="34" charset="-128"/>
                <a:cs typeface="Arial Unicode MS" pitchFamily="34" charset="-128"/>
              </a:rPr>
              <a:t>Continer_IP</a:t>
            </a:r>
            <a:r>
              <a:rPr lang="en-US" sz="2000" kern="0" dirty="0">
                <a:ea typeface="Arial Unicode MS" pitchFamily="34" charset="-128"/>
                <a:cs typeface="Arial Unicode MS" pitchFamily="34" charset="-128"/>
              </a:rPr>
              <a:t>’,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a:t>
            </a:r>
            <a:r>
              <a:rPr lang="en-US" sz="2000" kern="0" dirty="0" err="1">
                <a:ea typeface="Arial Unicode MS" pitchFamily="34" charset="-128"/>
                <a:cs typeface="Arial Unicode MS" pitchFamily="34" charset="-128"/>
              </a:rPr>
              <a:t>Pod_name</a:t>
            </a:r>
            <a:r>
              <a:rPr lang="en-US" sz="2000" kern="0" dirty="0">
                <a:ea typeface="Arial Unicode MS" pitchFamily="34" charset="-128"/>
                <a:cs typeface="Arial Unicode MS" pitchFamily="34" charset="-128"/>
              </a:rPr>
              <a:t>',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'Image’,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a:t>
            </a:r>
            <a:r>
              <a:rPr lang="en-US" sz="2000" kern="0" dirty="0" err="1">
                <a:ea typeface="Arial Unicode MS" pitchFamily="34" charset="-128"/>
                <a:cs typeface="Arial Unicode MS" pitchFamily="34" charset="-128"/>
              </a:rPr>
              <a:t>ImageId</a:t>
            </a:r>
            <a:r>
              <a:rPr lang="en-US" sz="2000" kern="0" dirty="0">
                <a:ea typeface="Arial Unicode MS" pitchFamily="34" charset="-128"/>
                <a:cs typeface="Arial Unicode MS" pitchFamily="34" charset="-128"/>
              </a:rPr>
              <a:t>’ },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 }]</a:t>
            </a:r>
            <a:endParaRPr lang="en-US" sz="2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648832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latin typeface="Calibri" panose="020F0502020204030204" pitchFamily="34" charset="0"/>
                <a:cs typeface="Calibri" panose="020F0502020204030204" pitchFamily="34" charset="0"/>
              </a:rPr>
              <a:t>Json file description:</a:t>
            </a:r>
            <a:endParaRPr lang="en-US" dirty="0"/>
          </a:p>
        </p:txBody>
      </p:sp>
      <p:sp>
        <p:nvSpPr>
          <p:cNvPr id="3" name="TextBox 2">
            <a:extLst>
              <a:ext uri="{FF2B5EF4-FFF2-40B4-BE49-F238E27FC236}">
                <a16:creationId xmlns:a16="http://schemas.microsoft.com/office/drawing/2014/main" id="{87B1666C-91B1-43C2-9216-652FAA7D1342}"/>
              </a:ext>
            </a:extLst>
          </p:cNvPr>
          <p:cNvSpPr txBox="1"/>
          <p:nvPr/>
        </p:nvSpPr>
        <p:spPr>
          <a:xfrm>
            <a:off x="504001" y="1190974"/>
            <a:ext cx="11101259" cy="3016210"/>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err="1">
                <a:ea typeface="Arial Unicode MS" pitchFamily="34" charset="-128"/>
                <a:cs typeface="Arial Unicode MS" pitchFamily="34" charset="-128"/>
              </a:rPr>
              <a:t>docker_image-name.json</a:t>
            </a:r>
            <a:endParaRPr lang="en-US" sz="2800" kern="0" dirty="0">
              <a:ea typeface="Arial Unicode MS" pitchFamily="34" charset="-128"/>
              <a:cs typeface="Arial Unicode MS" pitchFamily="34" charset="-128"/>
            </a:endParaRPr>
          </a:p>
          <a:p>
            <a:pPr marL="830138" lvl="1" indent="-285750" fontAlgn="base">
              <a:spcBef>
                <a:spcPct val="50000"/>
              </a:spcBef>
              <a:spcAft>
                <a:spcPct val="0"/>
              </a:spcAft>
              <a:buClr>
                <a:srgbClr val="F0AB00"/>
              </a:buClr>
              <a:buSzPct val="80000"/>
              <a:buFont typeface="Wingdings" panose="05000000000000000000" pitchFamily="2" charset="2"/>
              <a:buChar char="v"/>
            </a:pPr>
            <a:r>
              <a:rPr lang="en-US" sz="2400" kern="0" dirty="0">
                <a:ea typeface="Arial Unicode MS" pitchFamily="34" charset="-128"/>
                <a:cs typeface="Arial Unicode MS" pitchFamily="34" charset="-128"/>
              </a:rPr>
              <a:t>Create by trivy tool.</a:t>
            </a:r>
          </a:p>
          <a:p>
            <a:pPr marL="830138" lvl="1" indent="-285750" fontAlgn="base">
              <a:spcBef>
                <a:spcPct val="50000"/>
              </a:spcBef>
              <a:spcAft>
                <a:spcPct val="0"/>
              </a:spcAft>
              <a:buClr>
                <a:srgbClr val="F0AB00"/>
              </a:buClr>
              <a:buSzPct val="80000"/>
              <a:buFont typeface="Wingdings" panose="05000000000000000000" pitchFamily="2" charset="2"/>
              <a:buChar char="v"/>
            </a:pPr>
            <a:r>
              <a:rPr lang="en-US" sz="2400" kern="0" dirty="0">
                <a:ea typeface="Arial Unicode MS" pitchFamily="34" charset="-128"/>
                <a:cs typeface="Arial Unicode MS" pitchFamily="34" charset="-128"/>
              </a:rPr>
              <a:t>Structure defined by trivy tool</a:t>
            </a:r>
          </a:p>
          <a:p>
            <a:pPr marL="830138" lvl="1" indent="-285750" fontAlgn="base">
              <a:spcBef>
                <a:spcPct val="50000"/>
              </a:spcBef>
              <a:spcAft>
                <a:spcPct val="0"/>
              </a:spcAft>
              <a:buClr>
                <a:srgbClr val="F0AB00"/>
              </a:buClr>
              <a:buSzPct val="80000"/>
              <a:buFont typeface="Wingdings" panose="05000000000000000000" pitchFamily="2" charset="2"/>
              <a:buChar char="v"/>
            </a:pPr>
            <a:r>
              <a:rPr lang="en-US" sz="2400" kern="0" dirty="0">
                <a:ea typeface="Arial Unicode MS" pitchFamily="34" charset="-128"/>
                <a:cs typeface="Arial Unicode MS" pitchFamily="34" charset="-128"/>
              </a:rPr>
              <a:t>Example:  </a:t>
            </a:r>
          </a:p>
          <a:p>
            <a:pPr marL="1374526" lvl="2" indent="-285750" fontAlgn="base">
              <a:spcBef>
                <a:spcPct val="50000"/>
              </a:spcBef>
              <a:spcAft>
                <a:spcPct val="0"/>
              </a:spcAft>
              <a:buClr>
                <a:srgbClr val="F0AB00"/>
              </a:buClr>
              <a:buFont typeface="Wingdings" panose="05000000000000000000" pitchFamily="2" charset="2"/>
              <a:buChar char="v"/>
            </a:pPr>
            <a:r>
              <a:rPr lang="en-US" sz="2000" kern="0" dirty="0">
                <a:ea typeface="Arial Unicode MS" pitchFamily="34" charset="-128"/>
                <a:cs typeface="Arial Unicode MS" pitchFamily="34" charset="-128"/>
              </a:rPr>
              <a:t>image name: fenix8sap/k8squary:version4</a:t>
            </a:r>
          </a:p>
          <a:p>
            <a:pPr marL="1374526" lvl="2" indent="-285750" fontAlgn="base">
              <a:spcBef>
                <a:spcPct val="50000"/>
              </a:spcBef>
              <a:spcAft>
                <a:spcPct val="0"/>
              </a:spcAft>
              <a:buClr>
                <a:srgbClr val="F0AB00"/>
              </a:buClr>
              <a:buFont typeface="Wingdings" panose="05000000000000000000" pitchFamily="2" charset="2"/>
              <a:buChar char="v"/>
            </a:pPr>
            <a:r>
              <a:rPr lang="en-US" sz="2000" kern="0" dirty="0">
                <a:ea typeface="Arial Unicode MS" pitchFamily="34" charset="-128"/>
                <a:cs typeface="Arial Unicode MS" pitchFamily="34" charset="-128"/>
              </a:rPr>
              <a:t>Related json file: fenix8sap_k8squary-version4.json</a:t>
            </a:r>
          </a:p>
        </p:txBody>
      </p:sp>
    </p:spTree>
    <p:extLst>
      <p:ext uri="{BB962C8B-B14F-4D97-AF65-F5344CB8AC3E}">
        <p14:creationId xmlns:p14="http://schemas.microsoft.com/office/powerpoint/2010/main" val="357487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latin typeface="Calibri" panose="020F0502020204030204" pitchFamily="34" charset="0"/>
                <a:cs typeface="Calibri" panose="020F0502020204030204" pitchFamily="34" charset="0"/>
              </a:rPr>
              <a:t>Json file description:</a:t>
            </a:r>
            <a:endParaRPr lang="en-US" dirty="0"/>
          </a:p>
        </p:txBody>
      </p:sp>
      <p:sp>
        <p:nvSpPr>
          <p:cNvPr id="3" name="TextBox 2">
            <a:extLst>
              <a:ext uri="{FF2B5EF4-FFF2-40B4-BE49-F238E27FC236}">
                <a16:creationId xmlns:a16="http://schemas.microsoft.com/office/drawing/2014/main" id="{87B1666C-91B1-43C2-9216-652FAA7D1342}"/>
              </a:ext>
            </a:extLst>
          </p:cNvPr>
          <p:cNvSpPr txBox="1"/>
          <p:nvPr/>
        </p:nvSpPr>
        <p:spPr>
          <a:xfrm>
            <a:off x="504001" y="1341120"/>
            <a:ext cx="11101259" cy="4154984"/>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err="1">
                <a:ea typeface="Arial Unicode MS" pitchFamily="34" charset="-128"/>
                <a:cs typeface="Arial Unicode MS" pitchFamily="34" charset="-128"/>
              </a:rPr>
              <a:t>docker_image</a:t>
            </a:r>
            <a:r>
              <a:rPr lang="en-US" sz="2800" kern="0" dirty="0">
                <a:ea typeface="Arial Unicode MS" pitchFamily="34" charset="-128"/>
                <a:cs typeface="Arial Unicode MS" pitchFamily="34" charset="-128"/>
              </a:rPr>
              <a:t>-name-</a:t>
            </a:r>
            <a:r>
              <a:rPr lang="en-US" sz="2800" kern="0" dirty="0" err="1">
                <a:ea typeface="Arial Unicode MS" pitchFamily="34" charset="-128"/>
                <a:cs typeface="Arial Unicode MS" pitchFamily="34" charset="-128"/>
              </a:rPr>
              <a:t>vulresult.json</a:t>
            </a:r>
            <a:r>
              <a:rPr lang="en-US" sz="2800" kern="0" dirty="0">
                <a:ea typeface="Arial Unicode MS" pitchFamily="34" charset="-128"/>
                <a:cs typeface="Arial Unicode MS" pitchFamily="34" charset="-128"/>
              </a:rPr>
              <a:t>.</a:t>
            </a:r>
          </a:p>
          <a:p>
            <a:pPr marL="830138" lvl="1" indent="-285750" fontAlgn="base">
              <a:spcBef>
                <a:spcPct val="50000"/>
              </a:spcBef>
              <a:spcAft>
                <a:spcPct val="0"/>
              </a:spcAft>
              <a:buClr>
                <a:srgbClr val="F0AB00"/>
              </a:buClr>
              <a:buSzPct val="80000"/>
              <a:buFont typeface="Wingdings" panose="05000000000000000000" pitchFamily="2" charset="2"/>
              <a:buChar char="v"/>
            </a:pPr>
            <a:r>
              <a:rPr lang="en-US" sz="2000" kern="0" dirty="0">
                <a:ea typeface="Arial Unicode MS" pitchFamily="34" charset="-128"/>
                <a:cs typeface="Arial Unicode MS" pitchFamily="34" charset="-128"/>
              </a:rPr>
              <a:t>Save all the images name in each namespace.</a:t>
            </a:r>
          </a:p>
          <a:p>
            <a:pPr marL="830138" lvl="1" indent="-285750" fontAlgn="base">
              <a:spcBef>
                <a:spcPct val="50000"/>
              </a:spcBef>
              <a:spcAft>
                <a:spcPct val="0"/>
              </a:spcAft>
              <a:buClr>
                <a:srgbClr val="F0AB00"/>
              </a:buClr>
              <a:buSzPct val="80000"/>
              <a:buFont typeface="Wingdings" panose="05000000000000000000" pitchFamily="2" charset="2"/>
              <a:buChar char="v"/>
            </a:pPr>
            <a:r>
              <a:rPr lang="en-US" sz="2000" kern="0" dirty="0">
                <a:ea typeface="Arial Unicode MS" pitchFamily="34" charset="-128"/>
                <a:cs typeface="Arial Unicode MS" pitchFamily="34" charset="-128"/>
              </a:rPr>
              <a:t>Structure: {'</a:t>
            </a:r>
            <a:r>
              <a:rPr lang="en-US" sz="2000" kern="0" dirty="0" err="1">
                <a:ea typeface="Arial Unicode MS" pitchFamily="34" charset="-128"/>
                <a:cs typeface="Arial Unicode MS" pitchFamily="34" charset="-128"/>
              </a:rPr>
              <a:t>ImageName</a:t>
            </a:r>
            <a:r>
              <a:rPr lang="en-US" sz="2000" kern="0" dirty="0">
                <a:ea typeface="Arial Unicode MS" pitchFamily="34" charset="-128"/>
                <a:cs typeface="Arial Unicode MS" pitchFamily="34" charset="-128"/>
              </a:rPr>
              <a:t>’,</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'Image Id’,</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'Vulnerabilities':[{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a:t>
            </a:r>
            <a:r>
              <a:rPr lang="en-US" sz="2000" kern="0" dirty="0" err="1">
                <a:ea typeface="Arial Unicode MS" pitchFamily="34" charset="-128"/>
                <a:cs typeface="Arial Unicode MS" pitchFamily="34" charset="-128"/>
              </a:rPr>
              <a:t>VulnerabilityID</a:t>
            </a:r>
            <a:r>
              <a:rPr lang="en-US" sz="2000" kern="0" dirty="0">
                <a:ea typeface="Arial Unicode MS" pitchFamily="34" charset="-128"/>
                <a:cs typeface="Arial Unicode MS" pitchFamily="34" charset="-128"/>
              </a:rPr>
              <a:t>’,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a:t>
            </a:r>
            <a:r>
              <a:rPr lang="en-US" sz="2000" kern="0" dirty="0" err="1">
                <a:ea typeface="Arial Unicode MS" pitchFamily="34" charset="-128"/>
                <a:cs typeface="Arial Unicode MS" pitchFamily="34" charset="-128"/>
              </a:rPr>
              <a:t>PkgName</a:t>
            </a:r>
            <a:r>
              <a:rPr lang="en-US" sz="2000" kern="0" dirty="0">
                <a:ea typeface="Arial Unicode MS" pitchFamily="34" charset="-128"/>
                <a:cs typeface="Arial Unicode MS" pitchFamily="34" charset="-128"/>
              </a:rPr>
              <a:t>',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'Severity',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'V3Score'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a:t>
            </a:r>
          </a:p>
          <a:p>
            <a:pPr marL="830138" lvl="1" indent="-285750" fontAlgn="base">
              <a:spcBef>
                <a:spcPct val="50000"/>
              </a:spcBef>
              <a:spcAft>
                <a:spcPct val="0"/>
              </a:spcAft>
              <a:buClr>
                <a:srgbClr val="F0AB00"/>
              </a:buClr>
              <a:buSzPct val="80000"/>
              <a:buFont typeface="Wingdings" panose="05000000000000000000" pitchFamily="2" charset="2"/>
              <a:buChar char="v"/>
            </a:pPr>
            <a:endParaRPr lang="en-US" sz="2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090362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err="1">
                <a:latin typeface="Arial" panose="020B0604020202020204" pitchFamily="34" charset="0"/>
                <a:cs typeface="Arial" panose="020B0604020202020204" pitchFamily="34" charset="0"/>
              </a:rPr>
              <a:t>Todo</a:t>
            </a:r>
            <a:r>
              <a:rPr lang="en-US" dirty="0">
                <a:latin typeface="Arial" panose="020B0604020202020204" pitchFamily="34" charset="0"/>
                <a:cs typeface="Arial" panose="020B0604020202020204" pitchFamily="34" charset="0"/>
              </a:rPr>
              <a:t> list:</a:t>
            </a:r>
            <a:endParaRPr lang="en-US" dirty="0"/>
          </a:p>
        </p:txBody>
      </p:sp>
      <p:sp>
        <p:nvSpPr>
          <p:cNvPr id="3" name="TextBox 2">
            <a:extLst>
              <a:ext uri="{FF2B5EF4-FFF2-40B4-BE49-F238E27FC236}">
                <a16:creationId xmlns:a16="http://schemas.microsoft.com/office/drawing/2014/main" id="{87B1666C-91B1-43C2-9216-652FAA7D1342}"/>
              </a:ext>
            </a:extLst>
          </p:cNvPr>
          <p:cNvSpPr txBox="1"/>
          <p:nvPr/>
        </p:nvSpPr>
        <p:spPr>
          <a:xfrm>
            <a:off x="504001" y="1645920"/>
            <a:ext cx="11101259" cy="2369880"/>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Persistence volume implementation needed.</a:t>
            </a:r>
          </a:p>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Scan all images should be trigged after trivy DB updated</a:t>
            </a:r>
          </a:p>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A docker image from trivy can make the pod mode much easier.  </a:t>
            </a:r>
          </a:p>
          <a:p>
            <a:pPr fontAlgn="base">
              <a:spcBef>
                <a:spcPct val="50000"/>
              </a:spcBef>
              <a:spcAft>
                <a:spcPct val="0"/>
              </a:spcAft>
              <a:buClr>
                <a:srgbClr val="F0AB00"/>
              </a:buClr>
              <a:buSzPct val="80000"/>
            </a:pPr>
            <a:endParaRPr lang="en-US" sz="2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837039867"/>
      </p:ext>
    </p:extLst>
  </p:cSld>
  <p:clrMapOvr>
    <a:masterClrMapping/>
  </p:clrMapOvr>
</p:sld>
</file>

<file path=ppt/theme/theme1.xml><?xml version="1.0" encoding="utf-8"?>
<a:theme xmlns:a="http://schemas.openxmlformats.org/drawingml/2006/main" name="SAP 2018 16x9 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_and_white.potx" id="{13E5E54C-8715-47FF-8064-67A776BFE277}" vid="{70440199-DFA9-4E9F-AB52-7A2A98A2DC0A}"/>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B759E3E10079743906AA0C514BE824B" ma:contentTypeVersion="11" ma:contentTypeDescription="Create a new document." ma:contentTypeScope="" ma:versionID="aeb357cf3c6caa2db00754a888e4bf52">
  <xsd:schema xmlns:xsd="http://www.w3.org/2001/XMLSchema" xmlns:xs="http://www.w3.org/2001/XMLSchema" xmlns:p="http://schemas.microsoft.com/office/2006/metadata/properties" xmlns:ns2="bd1f75b5-c024-4b47-bac2-f65743119449" xmlns:ns3="6c18cbf9-9def-4963-b6b7-f514a9a8e113" targetNamespace="http://schemas.microsoft.com/office/2006/metadata/properties" ma:root="true" ma:fieldsID="81d4a24cee8dd9f6e5f8b74750905024" ns2:_="" ns3:_="">
    <xsd:import namespace="bd1f75b5-c024-4b47-bac2-f65743119449"/>
    <xsd:import namespace="6c18cbf9-9def-4963-b6b7-f514a9a8e11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1f75b5-c024-4b47-bac2-f657431194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c18cbf9-9def-4963-b6b7-f514a9a8e113"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6892ED-5888-43E5-A785-8A9084DC39D9}">
  <ds:schemaRefs>
    <ds:schemaRef ds:uri="http://purl.org/dc/elements/1.1/"/>
    <ds:schemaRef ds:uri="http://www.w3.org/XML/1998/namespace"/>
    <ds:schemaRef ds:uri="http://purl.org/dc/dcmitype/"/>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bd1f75b5-c024-4b47-bac2-f65743119449"/>
    <ds:schemaRef ds:uri="http://purl.org/dc/terms/"/>
  </ds:schemaRefs>
</ds:datastoreItem>
</file>

<file path=customXml/itemProps2.xml><?xml version="1.0" encoding="utf-8"?>
<ds:datastoreItem xmlns:ds="http://schemas.openxmlformats.org/officeDocument/2006/customXml" ds:itemID="{9797F17C-06E6-41B7-8912-DFCE7E40CB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1f75b5-c024-4b47-bac2-f65743119449"/>
    <ds:schemaRef ds:uri="6c18cbf9-9def-4963-b6b7-f514a9a8e1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E665AC-E181-4500-9FE1-38006F9866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SAP_2018_16x9_black_and_white</Template>
  <TotalTime>12912</TotalTime>
  <Words>399</Words>
  <Application>Microsoft Office PowerPoint</Application>
  <PresentationFormat>Custom</PresentationFormat>
  <Paragraphs>59</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Courier New</vt:lpstr>
      <vt:lpstr>Symbol</vt:lpstr>
      <vt:lpstr>Wingdings</vt:lpstr>
      <vt:lpstr>Wingdings</vt:lpstr>
      <vt:lpstr>SAP 2018 16x9 black and white</vt:lpstr>
      <vt:lpstr>K8s-image-scanner introduction</vt:lpstr>
      <vt:lpstr>Agenda</vt:lpstr>
      <vt:lpstr>Project introduction</vt:lpstr>
      <vt:lpstr>Project introduction – flowchart </vt:lpstr>
      <vt:lpstr>Running mode:</vt:lpstr>
      <vt:lpstr>Json file description:</vt:lpstr>
      <vt:lpstr>Json file description:</vt:lpstr>
      <vt:lpstr>Json file description:</vt:lpstr>
      <vt:lpstr>Todo list:</vt:lpstr>
      <vt:lpstr>Reference:</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Schaetz-Kruft, Tanja</dc:creator>
  <cp:keywords>2018/16:9/black and white</cp:keywords>
  <cp:lastModifiedBy>Huang, Fenix</cp:lastModifiedBy>
  <cp:revision>218</cp:revision>
  <cp:lastPrinted>2020-08-31T10:15:58Z</cp:lastPrinted>
  <dcterms:created xsi:type="dcterms:W3CDTF">2018-08-01T06:51:05Z</dcterms:created>
  <dcterms:modified xsi:type="dcterms:W3CDTF">2020-10-13T06:40:09Z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0x0101005B759E3E10079743906AA0C514BE824B</vt:lpwstr>
  </property>
</Properties>
</file>